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28"/>
  </p:notesMasterIdLst>
  <p:sldIdLst>
    <p:sldId id="256" r:id="rId4"/>
    <p:sldId id="257" r:id="rId5"/>
    <p:sldId id="258" r:id="rId6"/>
    <p:sldId id="259" r:id="rId7"/>
    <p:sldId id="260" r:id="rId8"/>
    <p:sldId id="261" r:id="rId9"/>
    <p:sldId id="270" r:id="rId10"/>
    <p:sldId id="262" r:id="rId11"/>
    <p:sldId id="263" r:id="rId12"/>
    <p:sldId id="264" r:id="rId13"/>
    <p:sldId id="265" r:id="rId14"/>
    <p:sldId id="268" r:id="rId15"/>
    <p:sldId id="269" r:id="rId16"/>
    <p:sldId id="271" r:id="rId17"/>
    <p:sldId id="277" r:id="rId18"/>
    <p:sldId id="278" r:id="rId19"/>
    <p:sldId id="272" r:id="rId20"/>
    <p:sldId id="273" r:id="rId21"/>
    <p:sldId id="276" r:id="rId22"/>
    <p:sldId id="274" r:id="rId23"/>
    <p:sldId id="275" r:id="rId24"/>
    <p:sldId id="279" r:id="rId25"/>
    <p:sldId id="266" r:id="rId26"/>
    <p:sldId id="267" r:id="rId27"/>
  </p:sldIdLst>
  <p:sldSz cx="9144000" cy="6858000" type="screen4x3"/>
  <p:notesSz cx="7102475" cy="9388475"/>
  <p:embeddedFontLst>
    <p:embeddedFont>
      <p:font typeface="Calibri" panose="020F0502020204030204" pitchFamily="34" charset="0"/>
      <p:regular r:id="rId29"/>
      <p:bold r:id="rId30"/>
      <p:italic r:id="rId31"/>
      <p:boldItalic r:id="rId32"/>
    </p:embeddedFont>
    <p:embeddedFont>
      <p:font typeface="Arimo" panose="020B060402020202020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font" Target="fonts/font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77738" cy="469424"/>
          </a:xfrm>
          <a:prstGeom prst="rect">
            <a:avLst/>
          </a:prstGeom>
          <a:noFill/>
          <a:ln>
            <a:noFill/>
          </a:ln>
        </p:spPr>
        <p:txBody>
          <a:bodyPr lIns="94213" tIns="94213" rIns="94213" bIns="94213"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71145" marR="0" lvl="1" indent="0" algn="l" rtl="0">
              <a:spcBef>
                <a:spcPts val="0"/>
              </a:spcBef>
              <a:buNone/>
              <a:defRPr sz="1900" b="0" i="0" u="none" strike="noStrike" cap="none">
                <a:solidFill>
                  <a:schemeClr val="dk1"/>
                </a:solidFill>
                <a:latin typeface="Calibri"/>
                <a:ea typeface="Calibri"/>
                <a:cs typeface="Calibri"/>
                <a:sym typeface="Calibri"/>
              </a:defRPr>
            </a:lvl2pPr>
            <a:lvl3pPr marL="942289" marR="0" lvl="2" indent="0" algn="l" rtl="0">
              <a:spcBef>
                <a:spcPts val="0"/>
              </a:spcBef>
              <a:buNone/>
              <a:defRPr sz="1900" b="0" i="0" u="none" strike="noStrike" cap="none">
                <a:solidFill>
                  <a:schemeClr val="dk1"/>
                </a:solidFill>
                <a:latin typeface="Calibri"/>
                <a:ea typeface="Calibri"/>
                <a:cs typeface="Calibri"/>
                <a:sym typeface="Calibri"/>
              </a:defRPr>
            </a:lvl3pPr>
            <a:lvl4pPr marL="1413434" marR="0" lvl="3" indent="0" algn="l" rtl="0">
              <a:spcBef>
                <a:spcPts val="0"/>
              </a:spcBef>
              <a:buNone/>
              <a:defRPr sz="1900" b="0" i="0" u="none" strike="noStrike" cap="none">
                <a:solidFill>
                  <a:schemeClr val="dk1"/>
                </a:solidFill>
                <a:latin typeface="Calibri"/>
                <a:ea typeface="Calibri"/>
                <a:cs typeface="Calibri"/>
                <a:sym typeface="Calibri"/>
              </a:defRPr>
            </a:lvl4pPr>
            <a:lvl5pPr marL="1884578" marR="0" lvl="4" indent="0" algn="l" rtl="0">
              <a:spcBef>
                <a:spcPts val="0"/>
              </a:spcBef>
              <a:buNone/>
              <a:defRPr sz="1900" b="0" i="0" u="none" strike="noStrike" cap="none">
                <a:solidFill>
                  <a:schemeClr val="dk1"/>
                </a:solidFill>
                <a:latin typeface="Calibri"/>
                <a:ea typeface="Calibri"/>
                <a:cs typeface="Calibri"/>
                <a:sym typeface="Calibri"/>
              </a:defRPr>
            </a:lvl5pPr>
            <a:lvl6pPr marL="2355723" marR="0" lvl="5" indent="0" algn="l" rtl="0">
              <a:spcBef>
                <a:spcPts val="0"/>
              </a:spcBef>
              <a:buNone/>
              <a:defRPr sz="1900" b="0" i="0" u="none" strike="noStrike" cap="none">
                <a:solidFill>
                  <a:schemeClr val="dk1"/>
                </a:solidFill>
                <a:latin typeface="Calibri"/>
                <a:ea typeface="Calibri"/>
                <a:cs typeface="Calibri"/>
                <a:sym typeface="Calibri"/>
              </a:defRPr>
            </a:lvl6pPr>
            <a:lvl7pPr marL="2826868" marR="0" lvl="6" indent="0" algn="l" rtl="0">
              <a:spcBef>
                <a:spcPts val="0"/>
              </a:spcBef>
              <a:buNone/>
              <a:defRPr sz="1900" b="0" i="0" u="none" strike="noStrike" cap="none">
                <a:solidFill>
                  <a:schemeClr val="dk1"/>
                </a:solidFill>
                <a:latin typeface="Calibri"/>
                <a:ea typeface="Calibri"/>
                <a:cs typeface="Calibri"/>
                <a:sym typeface="Calibri"/>
              </a:defRPr>
            </a:lvl7pPr>
            <a:lvl8pPr marL="3298012" marR="0" lvl="7" indent="0" algn="l" rtl="0">
              <a:spcBef>
                <a:spcPts val="0"/>
              </a:spcBef>
              <a:buNone/>
              <a:defRPr sz="1900" b="0" i="0" u="none" strike="noStrike" cap="none">
                <a:solidFill>
                  <a:schemeClr val="dk1"/>
                </a:solidFill>
                <a:latin typeface="Calibri"/>
                <a:ea typeface="Calibri"/>
                <a:cs typeface="Calibri"/>
                <a:sym typeface="Calibri"/>
              </a:defRPr>
            </a:lvl8pPr>
            <a:lvl9pPr marL="3769157"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4023092" y="0"/>
            <a:ext cx="3077738" cy="469424"/>
          </a:xfrm>
          <a:prstGeom prst="rect">
            <a:avLst/>
          </a:prstGeom>
          <a:noFill/>
          <a:ln>
            <a:noFill/>
          </a:ln>
        </p:spPr>
        <p:txBody>
          <a:bodyPr lIns="94213" tIns="94213" rIns="94213" bIns="94213"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71145" marR="0" lvl="1" indent="0" algn="l" rtl="0">
              <a:spcBef>
                <a:spcPts val="0"/>
              </a:spcBef>
              <a:buNone/>
              <a:defRPr sz="1900" b="0" i="0" u="none" strike="noStrike" cap="none">
                <a:solidFill>
                  <a:schemeClr val="dk1"/>
                </a:solidFill>
                <a:latin typeface="Calibri"/>
                <a:ea typeface="Calibri"/>
                <a:cs typeface="Calibri"/>
                <a:sym typeface="Calibri"/>
              </a:defRPr>
            </a:lvl2pPr>
            <a:lvl3pPr marL="942289" marR="0" lvl="2" indent="0" algn="l" rtl="0">
              <a:spcBef>
                <a:spcPts val="0"/>
              </a:spcBef>
              <a:buNone/>
              <a:defRPr sz="1900" b="0" i="0" u="none" strike="noStrike" cap="none">
                <a:solidFill>
                  <a:schemeClr val="dk1"/>
                </a:solidFill>
                <a:latin typeface="Calibri"/>
                <a:ea typeface="Calibri"/>
                <a:cs typeface="Calibri"/>
                <a:sym typeface="Calibri"/>
              </a:defRPr>
            </a:lvl3pPr>
            <a:lvl4pPr marL="1413434" marR="0" lvl="3" indent="0" algn="l" rtl="0">
              <a:spcBef>
                <a:spcPts val="0"/>
              </a:spcBef>
              <a:buNone/>
              <a:defRPr sz="1900" b="0" i="0" u="none" strike="noStrike" cap="none">
                <a:solidFill>
                  <a:schemeClr val="dk1"/>
                </a:solidFill>
                <a:latin typeface="Calibri"/>
                <a:ea typeface="Calibri"/>
                <a:cs typeface="Calibri"/>
                <a:sym typeface="Calibri"/>
              </a:defRPr>
            </a:lvl4pPr>
            <a:lvl5pPr marL="1884578" marR="0" lvl="4" indent="0" algn="l" rtl="0">
              <a:spcBef>
                <a:spcPts val="0"/>
              </a:spcBef>
              <a:buNone/>
              <a:defRPr sz="1900" b="0" i="0" u="none" strike="noStrike" cap="none">
                <a:solidFill>
                  <a:schemeClr val="dk1"/>
                </a:solidFill>
                <a:latin typeface="Calibri"/>
                <a:ea typeface="Calibri"/>
                <a:cs typeface="Calibri"/>
                <a:sym typeface="Calibri"/>
              </a:defRPr>
            </a:lvl5pPr>
            <a:lvl6pPr marL="2355723" marR="0" lvl="5" indent="0" algn="l" rtl="0">
              <a:spcBef>
                <a:spcPts val="0"/>
              </a:spcBef>
              <a:buNone/>
              <a:defRPr sz="1900" b="0" i="0" u="none" strike="noStrike" cap="none">
                <a:solidFill>
                  <a:schemeClr val="dk1"/>
                </a:solidFill>
                <a:latin typeface="Calibri"/>
                <a:ea typeface="Calibri"/>
                <a:cs typeface="Calibri"/>
                <a:sym typeface="Calibri"/>
              </a:defRPr>
            </a:lvl6pPr>
            <a:lvl7pPr marL="2826868" marR="0" lvl="6" indent="0" algn="l" rtl="0">
              <a:spcBef>
                <a:spcPts val="0"/>
              </a:spcBef>
              <a:buNone/>
              <a:defRPr sz="1900" b="0" i="0" u="none" strike="noStrike" cap="none">
                <a:solidFill>
                  <a:schemeClr val="dk1"/>
                </a:solidFill>
                <a:latin typeface="Calibri"/>
                <a:ea typeface="Calibri"/>
                <a:cs typeface="Calibri"/>
                <a:sym typeface="Calibri"/>
              </a:defRPr>
            </a:lvl7pPr>
            <a:lvl8pPr marL="3298012" marR="0" lvl="7" indent="0" algn="l" rtl="0">
              <a:spcBef>
                <a:spcPts val="0"/>
              </a:spcBef>
              <a:buNone/>
              <a:defRPr sz="1900" b="0" i="0" u="none" strike="noStrike" cap="none">
                <a:solidFill>
                  <a:schemeClr val="dk1"/>
                </a:solidFill>
                <a:latin typeface="Calibri"/>
                <a:ea typeface="Calibri"/>
                <a:cs typeface="Calibri"/>
                <a:sym typeface="Calibri"/>
              </a:defRPr>
            </a:lvl8pPr>
            <a:lvl9pPr marL="3769157"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917422"/>
            <a:ext cx="3077738" cy="469424"/>
          </a:xfrm>
          <a:prstGeom prst="rect">
            <a:avLst/>
          </a:prstGeom>
          <a:noFill/>
          <a:ln>
            <a:noFill/>
          </a:ln>
        </p:spPr>
        <p:txBody>
          <a:bodyPr lIns="94213" tIns="94213" rIns="94213" bIns="94213"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71145" marR="0" lvl="1" indent="0" algn="l" rtl="0">
              <a:spcBef>
                <a:spcPts val="0"/>
              </a:spcBef>
              <a:buNone/>
              <a:defRPr sz="1900" b="0" i="0" u="none" strike="noStrike" cap="none">
                <a:solidFill>
                  <a:schemeClr val="dk1"/>
                </a:solidFill>
                <a:latin typeface="Calibri"/>
                <a:ea typeface="Calibri"/>
                <a:cs typeface="Calibri"/>
                <a:sym typeface="Calibri"/>
              </a:defRPr>
            </a:lvl2pPr>
            <a:lvl3pPr marL="942289" marR="0" lvl="2" indent="0" algn="l" rtl="0">
              <a:spcBef>
                <a:spcPts val="0"/>
              </a:spcBef>
              <a:buNone/>
              <a:defRPr sz="1900" b="0" i="0" u="none" strike="noStrike" cap="none">
                <a:solidFill>
                  <a:schemeClr val="dk1"/>
                </a:solidFill>
                <a:latin typeface="Calibri"/>
                <a:ea typeface="Calibri"/>
                <a:cs typeface="Calibri"/>
                <a:sym typeface="Calibri"/>
              </a:defRPr>
            </a:lvl3pPr>
            <a:lvl4pPr marL="1413434" marR="0" lvl="3" indent="0" algn="l" rtl="0">
              <a:spcBef>
                <a:spcPts val="0"/>
              </a:spcBef>
              <a:buNone/>
              <a:defRPr sz="1900" b="0" i="0" u="none" strike="noStrike" cap="none">
                <a:solidFill>
                  <a:schemeClr val="dk1"/>
                </a:solidFill>
                <a:latin typeface="Calibri"/>
                <a:ea typeface="Calibri"/>
                <a:cs typeface="Calibri"/>
                <a:sym typeface="Calibri"/>
              </a:defRPr>
            </a:lvl4pPr>
            <a:lvl5pPr marL="1884578" marR="0" lvl="4" indent="0" algn="l" rtl="0">
              <a:spcBef>
                <a:spcPts val="0"/>
              </a:spcBef>
              <a:buNone/>
              <a:defRPr sz="1900" b="0" i="0" u="none" strike="noStrike" cap="none">
                <a:solidFill>
                  <a:schemeClr val="dk1"/>
                </a:solidFill>
                <a:latin typeface="Calibri"/>
                <a:ea typeface="Calibri"/>
                <a:cs typeface="Calibri"/>
                <a:sym typeface="Calibri"/>
              </a:defRPr>
            </a:lvl5pPr>
            <a:lvl6pPr marL="2355723" marR="0" lvl="5" indent="0" algn="l" rtl="0">
              <a:spcBef>
                <a:spcPts val="0"/>
              </a:spcBef>
              <a:buNone/>
              <a:defRPr sz="1900" b="0" i="0" u="none" strike="noStrike" cap="none">
                <a:solidFill>
                  <a:schemeClr val="dk1"/>
                </a:solidFill>
                <a:latin typeface="Calibri"/>
                <a:ea typeface="Calibri"/>
                <a:cs typeface="Calibri"/>
                <a:sym typeface="Calibri"/>
              </a:defRPr>
            </a:lvl6pPr>
            <a:lvl7pPr marL="2826868" marR="0" lvl="6" indent="0" algn="l" rtl="0">
              <a:spcBef>
                <a:spcPts val="0"/>
              </a:spcBef>
              <a:buNone/>
              <a:defRPr sz="1900" b="0" i="0" u="none" strike="noStrike" cap="none">
                <a:solidFill>
                  <a:schemeClr val="dk1"/>
                </a:solidFill>
                <a:latin typeface="Calibri"/>
                <a:ea typeface="Calibri"/>
                <a:cs typeface="Calibri"/>
                <a:sym typeface="Calibri"/>
              </a:defRPr>
            </a:lvl7pPr>
            <a:lvl8pPr marL="3298012" marR="0" lvl="7" indent="0" algn="l" rtl="0">
              <a:spcBef>
                <a:spcPts val="0"/>
              </a:spcBef>
              <a:buNone/>
              <a:defRPr sz="1900" b="0" i="0" u="none" strike="noStrike" cap="none">
                <a:solidFill>
                  <a:schemeClr val="dk1"/>
                </a:solidFill>
                <a:latin typeface="Calibri"/>
                <a:ea typeface="Calibri"/>
                <a:cs typeface="Calibri"/>
                <a:sym typeface="Calibri"/>
              </a:defRPr>
            </a:lvl8pPr>
            <a:lvl9pPr marL="3769157"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4023092" y="8917422"/>
            <a:ext cx="3077738" cy="469424"/>
          </a:xfrm>
          <a:prstGeom prst="rect">
            <a:avLst/>
          </a:prstGeom>
          <a:noFill/>
          <a:ln>
            <a:noFill/>
          </a:ln>
        </p:spPr>
        <p:txBody>
          <a:bodyPr lIns="94213" tIns="47094" rIns="94213" bIns="47094"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186648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sldNum" idx="12"/>
          </p:nvPr>
        </p:nvSpPr>
        <p:spPr>
          <a:xfrm>
            <a:off x="4023092" y="8917422"/>
            <a:ext cx="3077738" cy="469424"/>
          </a:xfrm>
          <a:prstGeom prst="rect">
            <a:avLst/>
          </a:prstGeom>
          <a:noFill/>
          <a:ln>
            <a:noFill/>
          </a:ln>
        </p:spPr>
        <p:txBody>
          <a:bodyPr lIns="94213" tIns="47094" rIns="94213" bIns="47094"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1</a:t>
            </a:fld>
            <a:endParaRPr lang="en-US" sz="1200">
              <a:latin typeface="Calibri"/>
              <a:ea typeface="Calibri"/>
              <a:cs typeface="Calibri"/>
              <a:sym typeface="Calibri"/>
            </a:endParaRPr>
          </a:p>
        </p:txBody>
      </p:sp>
      <p:sp>
        <p:nvSpPr>
          <p:cNvPr id="242" name="Shape 242"/>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3" name="Shape 243"/>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sldNum" idx="12"/>
          </p:nvPr>
        </p:nvSpPr>
        <p:spPr>
          <a:xfrm>
            <a:off x="4023092" y="8917422"/>
            <a:ext cx="3077738" cy="469424"/>
          </a:xfrm>
          <a:prstGeom prst="rect">
            <a:avLst/>
          </a:prstGeom>
          <a:noFill/>
          <a:ln>
            <a:noFill/>
          </a:ln>
        </p:spPr>
        <p:txBody>
          <a:bodyPr lIns="94213" tIns="47094" rIns="94213" bIns="47094"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10</a:t>
            </a:fld>
            <a:endParaRPr lang="en-US" sz="1200">
              <a:latin typeface="Calibri"/>
              <a:ea typeface="Calibri"/>
              <a:cs typeface="Calibri"/>
              <a:sym typeface="Calibri"/>
            </a:endParaRPr>
          </a:p>
        </p:txBody>
      </p:sp>
      <p:sp>
        <p:nvSpPr>
          <p:cNvPr id="301" name="Shape 301"/>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2" name="Shape 302"/>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sldNum" idx="12"/>
          </p:nvPr>
        </p:nvSpPr>
        <p:spPr>
          <a:xfrm>
            <a:off x="4023092" y="8917422"/>
            <a:ext cx="3077738" cy="469424"/>
          </a:xfrm>
          <a:prstGeom prst="rect">
            <a:avLst/>
          </a:prstGeom>
          <a:noFill/>
          <a:ln>
            <a:noFill/>
          </a:ln>
        </p:spPr>
        <p:txBody>
          <a:bodyPr lIns="94213" tIns="47094" rIns="94213" bIns="47094"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11</a:t>
            </a:fld>
            <a:endParaRPr lang="en-US" sz="1200">
              <a:latin typeface="Calibri"/>
              <a:ea typeface="Calibri"/>
              <a:cs typeface="Calibri"/>
              <a:sym typeface="Calibri"/>
            </a:endParaRPr>
          </a:p>
        </p:txBody>
      </p:sp>
      <p:sp>
        <p:nvSpPr>
          <p:cNvPr id="308" name="Shape 308"/>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9" name="Shape 309"/>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sldNum" idx="12"/>
          </p:nvPr>
        </p:nvSpPr>
        <p:spPr>
          <a:xfrm>
            <a:off x="4023092" y="8917422"/>
            <a:ext cx="3077738" cy="469424"/>
          </a:xfrm>
          <a:prstGeom prst="rect">
            <a:avLst/>
          </a:prstGeom>
          <a:noFill/>
          <a:ln>
            <a:noFill/>
          </a:ln>
        </p:spPr>
        <p:txBody>
          <a:bodyPr lIns="94213" tIns="47094" rIns="94213" bIns="47094"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12</a:t>
            </a:fld>
            <a:endParaRPr lang="en-US" sz="1200">
              <a:latin typeface="Calibri"/>
              <a:ea typeface="Calibri"/>
              <a:cs typeface="Calibri"/>
              <a:sym typeface="Calibri"/>
            </a:endParaRPr>
          </a:p>
        </p:txBody>
      </p:sp>
      <p:sp>
        <p:nvSpPr>
          <p:cNvPr id="331" name="Shape 331"/>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2" name="Shape 332"/>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sldNum" idx="12"/>
          </p:nvPr>
        </p:nvSpPr>
        <p:spPr>
          <a:xfrm>
            <a:off x="4023092" y="8917422"/>
            <a:ext cx="3077738" cy="469424"/>
          </a:xfrm>
          <a:prstGeom prst="rect">
            <a:avLst/>
          </a:prstGeom>
          <a:noFill/>
          <a:ln>
            <a:noFill/>
          </a:ln>
        </p:spPr>
        <p:txBody>
          <a:bodyPr lIns="94213" tIns="47094" rIns="94213" bIns="47094"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13</a:t>
            </a:fld>
            <a:endParaRPr lang="en-US" sz="1200">
              <a:latin typeface="Calibri"/>
              <a:ea typeface="Calibri"/>
              <a:cs typeface="Calibri"/>
              <a:sym typeface="Calibri"/>
            </a:endParaRPr>
          </a:p>
        </p:txBody>
      </p:sp>
      <p:sp>
        <p:nvSpPr>
          <p:cNvPr id="339" name="Shape 339"/>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0" name="Shape 340"/>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sldNum" idx="12"/>
          </p:nvPr>
        </p:nvSpPr>
        <p:spPr>
          <a:xfrm>
            <a:off x="4023092" y="8917422"/>
            <a:ext cx="3077738" cy="469424"/>
          </a:xfrm>
          <a:prstGeom prst="rect">
            <a:avLst/>
          </a:prstGeom>
          <a:noFill/>
          <a:ln>
            <a:noFill/>
          </a:ln>
        </p:spPr>
        <p:txBody>
          <a:bodyPr lIns="94213" tIns="47094" rIns="94213" bIns="47094"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14</a:t>
            </a:fld>
            <a:endParaRPr lang="en-US" sz="1200">
              <a:latin typeface="Calibri"/>
              <a:ea typeface="Calibri"/>
              <a:cs typeface="Calibri"/>
              <a:sym typeface="Calibri"/>
            </a:endParaRPr>
          </a:p>
        </p:txBody>
      </p:sp>
      <p:sp>
        <p:nvSpPr>
          <p:cNvPr id="356" name="Shape 356"/>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7" name="Shape 357"/>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sldNum" idx="12"/>
          </p:nvPr>
        </p:nvSpPr>
        <p:spPr>
          <a:xfrm>
            <a:off x="4023092" y="8917422"/>
            <a:ext cx="3077738" cy="469424"/>
          </a:xfrm>
          <a:prstGeom prst="rect">
            <a:avLst/>
          </a:prstGeom>
          <a:noFill/>
          <a:ln>
            <a:noFill/>
          </a:ln>
        </p:spPr>
        <p:txBody>
          <a:bodyPr lIns="94213" tIns="47094" rIns="94213" bIns="47094"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15</a:t>
            </a:fld>
            <a:endParaRPr lang="en-US" sz="1200">
              <a:latin typeface="Calibri"/>
              <a:ea typeface="Calibri"/>
              <a:cs typeface="Calibri"/>
              <a:sym typeface="Calibri"/>
            </a:endParaRPr>
          </a:p>
        </p:txBody>
      </p:sp>
      <p:sp>
        <p:nvSpPr>
          <p:cNvPr id="356" name="Shape 356"/>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7" name="Shape 357"/>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sldNum" idx="12"/>
          </p:nvPr>
        </p:nvSpPr>
        <p:spPr>
          <a:xfrm>
            <a:off x="4023092" y="8917422"/>
            <a:ext cx="3077738" cy="469424"/>
          </a:xfrm>
          <a:prstGeom prst="rect">
            <a:avLst/>
          </a:prstGeom>
          <a:noFill/>
          <a:ln>
            <a:noFill/>
          </a:ln>
        </p:spPr>
        <p:txBody>
          <a:bodyPr lIns="94213" tIns="47094" rIns="94213" bIns="47094"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16</a:t>
            </a:fld>
            <a:endParaRPr lang="en-US" sz="1200">
              <a:latin typeface="Calibri"/>
              <a:ea typeface="Calibri"/>
              <a:cs typeface="Calibri"/>
              <a:sym typeface="Calibri"/>
            </a:endParaRPr>
          </a:p>
        </p:txBody>
      </p:sp>
      <p:sp>
        <p:nvSpPr>
          <p:cNvPr id="349" name="Shape 349"/>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0" name="Shape 350"/>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sldNum" idx="12"/>
          </p:nvPr>
        </p:nvSpPr>
        <p:spPr>
          <a:xfrm>
            <a:off x="4023092" y="8917422"/>
            <a:ext cx="3077738" cy="469424"/>
          </a:xfrm>
          <a:prstGeom prst="rect">
            <a:avLst/>
          </a:prstGeom>
          <a:noFill/>
          <a:ln>
            <a:noFill/>
          </a:ln>
        </p:spPr>
        <p:txBody>
          <a:bodyPr lIns="94213" tIns="47094" rIns="94213" bIns="47094"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17</a:t>
            </a:fld>
            <a:endParaRPr lang="en-US" sz="1200">
              <a:latin typeface="Calibri"/>
              <a:ea typeface="Calibri"/>
              <a:cs typeface="Calibri"/>
              <a:sym typeface="Calibri"/>
            </a:endParaRPr>
          </a:p>
        </p:txBody>
      </p:sp>
      <p:sp>
        <p:nvSpPr>
          <p:cNvPr id="363" name="Shape 363"/>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4" name="Shape 364"/>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txBox="1">
            <a:spLocks noGrp="1"/>
          </p:cNvSpPr>
          <p:nvPr>
            <p:ph type="sldNum" idx="12"/>
          </p:nvPr>
        </p:nvSpPr>
        <p:spPr>
          <a:xfrm>
            <a:off x="4023092" y="8917422"/>
            <a:ext cx="3077738" cy="469424"/>
          </a:xfrm>
          <a:prstGeom prst="rect">
            <a:avLst/>
          </a:prstGeom>
          <a:noFill/>
          <a:ln>
            <a:noFill/>
          </a:ln>
        </p:spPr>
        <p:txBody>
          <a:bodyPr lIns="94213" tIns="47094" rIns="94213" bIns="47094"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18</a:t>
            </a:fld>
            <a:endParaRPr lang="en-US" sz="1200">
              <a:latin typeface="Calibri"/>
              <a:ea typeface="Calibri"/>
              <a:cs typeface="Calibri"/>
              <a:sym typeface="Calibri"/>
            </a:endParaRPr>
          </a:p>
        </p:txBody>
      </p:sp>
      <p:sp>
        <p:nvSpPr>
          <p:cNvPr id="370" name="Shape 370"/>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1" name="Shape 371"/>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sldNum" idx="12"/>
          </p:nvPr>
        </p:nvSpPr>
        <p:spPr>
          <a:xfrm>
            <a:off x="4023092" y="8917422"/>
            <a:ext cx="3077738" cy="469424"/>
          </a:xfrm>
          <a:prstGeom prst="rect">
            <a:avLst/>
          </a:prstGeom>
          <a:noFill/>
          <a:ln>
            <a:noFill/>
          </a:ln>
        </p:spPr>
        <p:txBody>
          <a:bodyPr lIns="94213" tIns="47094" rIns="94213" bIns="47094"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19</a:t>
            </a:fld>
            <a:endParaRPr lang="en-US" sz="1200">
              <a:latin typeface="Calibri"/>
              <a:ea typeface="Calibri"/>
              <a:cs typeface="Calibri"/>
              <a:sym typeface="Calibri"/>
            </a:endParaRPr>
          </a:p>
        </p:txBody>
      </p:sp>
      <p:sp>
        <p:nvSpPr>
          <p:cNvPr id="356" name="Shape 356"/>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7" name="Shape 357"/>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sldNum" idx="12"/>
          </p:nvPr>
        </p:nvSpPr>
        <p:spPr>
          <a:xfrm>
            <a:off x="4023092" y="8917422"/>
            <a:ext cx="3077738" cy="469424"/>
          </a:xfrm>
          <a:prstGeom prst="rect">
            <a:avLst/>
          </a:prstGeom>
          <a:noFill/>
          <a:ln>
            <a:noFill/>
          </a:ln>
        </p:spPr>
        <p:txBody>
          <a:bodyPr lIns="94213" tIns="47094" rIns="94213" bIns="47094"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2</a:t>
            </a:fld>
            <a:endParaRPr lang="en-US" sz="1200">
              <a:latin typeface="Calibri"/>
              <a:ea typeface="Calibri"/>
              <a:cs typeface="Calibri"/>
              <a:sym typeface="Calibri"/>
            </a:endParaRPr>
          </a:p>
        </p:txBody>
      </p:sp>
      <p:sp>
        <p:nvSpPr>
          <p:cNvPr id="250" name="Shape 250"/>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1" name="Shape 251"/>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sldNum" idx="12"/>
          </p:nvPr>
        </p:nvSpPr>
        <p:spPr>
          <a:xfrm>
            <a:off x="4023092" y="8917422"/>
            <a:ext cx="3077738" cy="469424"/>
          </a:xfrm>
          <a:prstGeom prst="rect">
            <a:avLst/>
          </a:prstGeom>
          <a:noFill/>
          <a:ln>
            <a:noFill/>
          </a:ln>
        </p:spPr>
        <p:txBody>
          <a:bodyPr lIns="94213" tIns="47094" rIns="94213" bIns="47094"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20</a:t>
            </a:fld>
            <a:endParaRPr lang="en-US" sz="1200">
              <a:latin typeface="Calibri"/>
              <a:ea typeface="Calibri"/>
              <a:cs typeface="Calibri"/>
              <a:sym typeface="Calibri"/>
            </a:endParaRPr>
          </a:p>
        </p:txBody>
      </p:sp>
      <p:sp>
        <p:nvSpPr>
          <p:cNvPr id="377" name="Shape 377"/>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8" name="Shape 378"/>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sldNum" idx="12"/>
          </p:nvPr>
        </p:nvSpPr>
        <p:spPr>
          <a:xfrm>
            <a:off x="4023092" y="8917422"/>
            <a:ext cx="3077738" cy="469424"/>
          </a:xfrm>
          <a:prstGeom prst="rect">
            <a:avLst/>
          </a:prstGeom>
          <a:noFill/>
          <a:ln>
            <a:noFill/>
          </a:ln>
        </p:spPr>
        <p:txBody>
          <a:bodyPr lIns="94213" tIns="47094" rIns="94213" bIns="47094"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21</a:t>
            </a:fld>
            <a:endParaRPr lang="en-US" sz="1200">
              <a:latin typeface="Calibri"/>
              <a:ea typeface="Calibri"/>
              <a:cs typeface="Calibri"/>
              <a:sym typeface="Calibri"/>
            </a:endParaRPr>
          </a:p>
        </p:txBody>
      </p:sp>
      <p:sp>
        <p:nvSpPr>
          <p:cNvPr id="384" name="Shape 384"/>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5" name="Shape 385"/>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sldNum" idx="12"/>
          </p:nvPr>
        </p:nvSpPr>
        <p:spPr>
          <a:xfrm>
            <a:off x="4023092" y="8917422"/>
            <a:ext cx="3077738" cy="469424"/>
          </a:xfrm>
          <a:prstGeom prst="rect">
            <a:avLst/>
          </a:prstGeom>
          <a:noFill/>
          <a:ln>
            <a:noFill/>
          </a:ln>
        </p:spPr>
        <p:txBody>
          <a:bodyPr lIns="94213" tIns="47094" rIns="94213" bIns="47094"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22</a:t>
            </a:fld>
            <a:endParaRPr lang="en-US" sz="1200">
              <a:latin typeface="Calibri"/>
              <a:ea typeface="Calibri"/>
              <a:cs typeface="Calibri"/>
              <a:sym typeface="Calibri"/>
            </a:endParaRPr>
          </a:p>
        </p:txBody>
      </p:sp>
      <p:sp>
        <p:nvSpPr>
          <p:cNvPr id="308" name="Shape 308"/>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9" name="Shape 309"/>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sldNum" idx="12"/>
          </p:nvPr>
        </p:nvSpPr>
        <p:spPr>
          <a:xfrm>
            <a:off x="4023092" y="8917422"/>
            <a:ext cx="3077738" cy="469424"/>
          </a:xfrm>
          <a:prstGeom prst="rect">
            <a:avLst/>
          </a:prstGeom>
          <a:noFill/>
          <a:ln>
            <a:noFill/>
          </a:ln>
        </p:spPr>
        <p:txBody>
          <a:bodyPr lIns="94213" tIns="47094" rIns="94213" bIns="47094"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23</a:t>
            </a:fld>
            <a:endParaRPr lang="en-US" sz="1200">
              <a:latin typeface="Calibri"/>
              <a:ea typeface="Calibri"/>
              <a:cs typeface="Calibri"/>
              <a:sym typeface="Calibri"/>
            </a:endParaRPr>
          </a:p>
        </p:txBody>
      </p:sp>
      <p:sp>
        <p:nvSpPr>
          <p:cNvPr id="317" name="Shape 317"/>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8" name="Shape 318"/>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sldNum" idx="12"/>
          </p:nvPr>
        </p:nvSpPr>
        <p:spPr>
          <a:xfrm>
            <a:off x="4023092" y="8917422"/>
            <a:ext cx="3077738" cy="469424"/>
          </a:xfrm>
          <a:prstGeom prst="rect">
            <a:avLst/>
          </a:prstGeom>
          <a:noFill/>
          <a:ln>
            <a:noFill/>
          </a:ln>
        </p:spPr>
        <p:txBody>
          <a:bodyPr lIns="94213" tIns="47094" rIns="94213" bIns="47094"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24</a:t>
            </a:fld>
            <a:endParaRPr lang="en-US" sz="1200">
              <a:latin typeface="Calibri"/>
              <a:ea typeface="Calibri"/>
              <a:cs typeface="Calibri"/>
              <a:sym typeface="Calibri"/>
            </a:endParaRPr>
          </a:p>
        </p:txBody>
      </p:sp>
      <p:sp>
        <p:nvSpPr>
          <p:cNvPr id="324" name="Shape 324"/>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5" name="Shape 325"/>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sldNum" idx="12"/>
          </p:nvPr>
        </p:nvSpPr>
        <p:spPr>
          <a:xfrm>
            <a:off x="4023092" y="8917422"/>
            <a:ext cx="3077738" cy="469424"/>
          </a:xfrm>
          <a:prstGeom prst="rect">
            <a:avLst/>
          </a:prstGeom>
          <a:noFill/>
          <a:ln>
            <a:noFill/>
          </a:ln>
        </p:spPr>
        <p:txBody>
          <a:bodyPr lIns="94213" tIns="47094" rIns="94213" bIns="47094"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3</a:t>
            </a:fld>
            <a:endParaRPr lang="en-US" sz="1200">
              <a:latin typeface="Calibri"/>
              <a:ea typeface="Calibri"/>
              <a:cs typeface="Calibri"/>
              <a:sym typeface="Calibri"/>
            </a:endParaRPr>
          </a:p>
        </p:txBody>
      </p:sp>
      <p:sp>
        <p:nvSpPr>
          <p:cNvPr id="257" name="Shape 257"/>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8" name="Shape 258"/>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sldNum" idx="12"/>
          </p:nvPr>
        </p:nvSpPr>
        <p:spPr>
          <a:xfrm>
            <a:off x="4023092" y="8917422"/>
            <a:ext cx="3077738" cy="469424"/>
          </a:xfrm>
          <a:prstGeom prst="rect">
            <a:avLst/>
          </a:prstGeom>
          <a:noFill/>
          <a:ln>
            <a:noFill/>
          </a:ln>
        </p:spPr>
        <p:txBody>
          <a:bodyPr lIns="94213" tIns="47094" rIns="94213" bIns="47094"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4</a:t>
            </a:fld>
            <a:endParaRPr lang="en-US" sz="1200">
              <a:latin typeface="Calibri"/>
              <a:ea typeface="Calibri"/>
              <a:cs typeface="Calibri"/>
              <a:sym typeface="Calibri"/>
            </a:endParaRPr>
          </a:p>
        </p:txBody>
      </p:sp>
      <p:sp>
        <p:nvSpPr>
          <p:cNvPr id="265" name="Shape 265"/>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6" name="Shape 266"/>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sldNum" idx="12"/>
          </p:nvPr>
        </p:nvSpPr>
        <p:spPr>
          <a:xfrm>
            <a:off x="4023092" y="8917422"/>
            <a:ext cx="3077738" cy="469424"/>
          </a:xfrm>
          <a:prstGeom prst="rect">
            <a:avLst/>
          </a:prstGeom>
          <a:noFill/>
          <a:ln>
            <a:noFill/>
          </a:ln>
        </p:spPr>
        <p:txBody>
          <a:bodyPr lIns="94213" tIns="47094" rIns="94213" bIns="47094"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5</a:t>
            </a:fld>
            <a:endParaRPr lang="en-US" sz="1200">
              <a:latin typeface="Calibri"/>
              <a:ea typeface="Calibri"/>
              <a:cs typeface="Calibri"/>
              <a:sym typeface="Calibri"/>
            </a:endParaRPr>
          </a:p>
        </p:txBody>
      </p:sp>
      <p:sp>
        <p:nvSpPr>
          <p:cNvPr id="272" name="Shape 272"/>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3" name="Shape 273"/>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sldNum" idx="12"/>
          </p:nvPr>
        </p:nvSpPr>
        <p:spPr>
          <a:xfrm>
            <a:off x="4023092" y="8917422"/>
            <a:ext cx="3077738" cy="469424"/>
          </a:xfrm>
          <a:prstGeom prst="rect">
            <a:avLst/>
          </a:prstGeom>
          <a:noFill/>
          <a:ln>
            <a:noFill/>
          </a:ln>
        </p:spPr>
        <p:txBody>
          <a:bodyPr lIns="94213" tIns="47094" rIns="94213" bIns="47094"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6</a:t>
            </a:fld>
            <a:endParaRPr lang="en-US" sz="1200">
              <a:latin typeface="Calibri"/>
              <a:ea typeface="Calibri"/>
              <a:cs typeface="Calibri"/>
              <a:sym typeface="Calibri"/>
            </a:endParaRPr>
          </a:p>
        </p:txBody>
      </p:sp>
      <p:sp>
        <p:nvSpPr>
          <p:cNvPr id="279" name="Shape 279"/>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0" name="Shape 280"/>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sldNum" idx="12"/>
          </p:nvPr>
        </p:nvSpPr>
        <p:spPr>
          <a:xfrm>
            <a:off x="4023092" y="8917422"/>
            <a:ext cx="3077738" cy="469424"/>
          </a:xfrm>
          <a:prstGeom prst="rect">
            <a:avLst/>
          </a:prstGeom>
          <a:noFill/>
          <a:ln>
            <a:noFill/>
          </a:ln>
        </p:spPr>
        <p:txBody>
          <a:bodyPr lIns="94213" tIns="47094" rIns="94213" bIns="47094"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7</a:t>
            </a:fld>
            <a:endParaRPr lang="en-US" sz="1200">
              <a:latin typeface="Calibri"/>
              <a:ea typeface="Calibri"/>
              <a:cs typeface="Calibri"/>
              <a:sym typeface="Calibri"/>
            </a:endParaRPr>
          </a:p>
        </p:txBody>
      </p:sp>
      <p:sp>
        <p:nvSpPr>
          <p:cNvPr id="349" name="Shape 349"/>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0" name="Shape 350"/>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4023092" y="8917422"/>
            <a:ext cx="3077738" cy="469424"/>
          </a:xfrm>
          <a:prstGeom prst="rect">
            <a:avLst/>
          </a:prstGeom>
          <a:noFill/>
          <a:ln>
            <a:noFill/>
          </a:ln>
        </p:spPr>
        <p:txBody>
          <a:bodyPr lIns="94213" tIns="47094" rIns="94213" bIns="47094"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8</a:t>
            </a:fld>
            <a:endParaRPr lang="en-US" sz="1200">
              <a:latin typeface="Calibri"/>
              <a:ea typeface="Calibri"/>
              <a:cs typeface="Calibri"/>
              <a:sym typeface="Calibri"/>
            </a:endParaRPr>
          </a:p>
        </p:txBody>
      </p:sp>
      <p:sp>
        <p:nvSpPr>
          <p:cNvPr id="287" name="Shape 287"/>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8" name="Shape 288"/>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sldNum" idx="12"/>
          </p:nvPr>
        </p:nvSpPr>
        <p:spPr>
          <a:xfrm>
            <a:off x="4023092" y="8917422"/>
            <a:ext cx="3077738" cy="469424"/>
          </a:xfrm>
          <a:prstGeom prst="rect">
            <a:avLst/>
          </a:prstGeom>
          <a:noFill/>
          <a:ln>
            <a:noFill/>
          </a:ln>
        </p:spPr>
        <p:txBody>
          <a:bodyPr lIns="94213" tIns="47094" rIns="94213" bIns="47094"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9</a:t>
            </a:fld>
            <a:endParaRPr lang="en-US" sz="1200">
              <a:latin typeface="Calibri"/>
              <a:ea typeface="Calibri"/>
              <a:cs typeface="Calibri"/>
              <a:sym typeface="Calibri"/>
            </a:endParaRPr>
          </a:p>
        </p:txBody>
      </p:sp>
      <p:sp>
        <p:nvSpPr>
          <p:cNvPr id="294" name="Shape 294"/>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5" name="Shape 295"/>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pic>
        <p:nvPicPr>
          <p:cNvPr id="17" name="Shape 1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8" name="Shape 18"/>
          <p:cNvSpPr txBox="1">
            <a:spLocks noGrp="1"/>
          </p:cNvSpPr>
          <p:nvPr>
            <p:ph type="ctrTitle"/>
          </p:nvPr>
        </p:nvSpPr>
        <p:spPr>
          <a:xfrm>
            <a:off x="1143000" y="1295400"/>
            <a:ext cx="7772400" cy="1143000"/>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4400" b="0"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19" name="Shape 19"/>
          <p:cNvSpPr txBox="1">
            <a:spLocks noGrp="1"/>
          </p:cNvSpPr>
          <p:nvPr>
            <p:ph type="subTitle" idx="1"/>
          </p:nvPr>
        </p:nvSpPr>
        <p:spPr>
          <a:xfrm>
            <a:off x="2514600" y="2819400"/>
            <a:ext cx="6400799" cy="1752600"/>
          </a:xfrm>
          <a:prstGeom prst="rect">
            <a:avLst/>
          </a:prstGeom>
          <a:noFill/>
          <a:ln>
            <a:noFill/>
          </a:ln>
        </p:spPr>
        <p:txBody>
          <a:bodyPr lIns="91425" tIns="91425" rIns="91425" bIns="91425" anchor="t" anchorCtr="0"/>
          <a:lstStyle>
            <a:lvl1pPr marL="0" marR="0" lvl="0" indent="0" algn="r" rtl="0">
              <a:spcBef>
                <a:spcPts val="640"/>
              </a:spcBef>
              <a:spcAft>
                <a:spcPts val="0"/>
              </a:spcAft>
              <a:buClr>
                <a:schemeClr val="dk1"/>
              </a:buClr>
              <a:buFont typeface="Arimo"/>
              <a:buNone/>
              <a:defRPr sz="3200" b="0" i="0" u="none" strike="noStrike" cap="none">
                <a:solidFill>
                  <a:schemeClr val="dk1"/>
                </a:solidFill>
                <a:latin typeface="Arimo"/>
                <a:ea typeface="Arimo"/>
                <a:cs typeface="Arimo"/>
                <a:sym typeface="Arimo"/>
              </a:defRPr>
            </a:lvl1pPr>
            <a:lvl2pPr marL="742950" marR="0" lvl="1" indent="-63500" algn="l" rtl="0">
              <a:spcBef>
                <a:spcPts val="560"/>
              </a:spcBef>
              <a:spcAft>
                <a:spcPts val="0"/>
              </a:spcAft>
              <a:buClr>
                <a:schemeClr val="dk1"/>
              </a:buClr>
              <a:buSzPct val="125000"/>
              <a:buFont typeface="Arimo"/>
              <a:buChar char="•"/>
              <a:defRPr sz="2800" b="0" i="0" u="none" strike="noStrike" cap="none">
                <a:solidFill>
                  <a:schemeClr val="dk1"/>
                </a:solidFill>
                <a:latin typeface="Arimo"/>
                <a:ea typeface="Arimo"/>
                <a:cs typeface="Arimo"/>
                <a:sym typeface="Arimo"/>
              </a:defRPr>
            </a:lvl2pPr>
            <a:lvl3pPr marL="1143000" marR="0" lvl="2" indent="-60960" algn="l" rtl="0">
              <a:spcBef>
                <a:spcPts val="480"/>
              </a:spcBef>
              <a:spcAft>
                <a:spcPts val="0"/>
              </a:spcAft>
              <a:buClr>
                <a:schemeClr val="dk1"/>
              </a:buClr>
              <a:buSzPct val="110000"/>
              <a:buFont typeface="Arimo"/>
              <a:buChar char="•"/>
              <a:defRPr sz="2400" b="0" i="0" u="none" strike="noStrike" cap="none">
                <a:solidFill>
                  <a:schemeClr val="dk1"/>
                </a:solidFill>
                <a:latin typeface="Arimo"/>
                <a:ea typeface="Arimo"/>
                <a:cs typeface="Arimo"/>
                <a:sym typeface="Arimo"/>
              </a:defRPr>
            </a:lvl3pPr>
            <a:lvl4pPr marL="1600200" marR="0" lvl="3" indent="-101600" algn="l" rtl="0">
              <a:spcBef>
                <a:spcPts val="400"/>
              </a:spcBef>
              <a:spcAft>
                <a:spcPts val="0"/>
              </a:spcAft>
              <a:buClr>
                <a:schemeClr val="dk1"/>
              </a:buClr>
              <a:buSzPct val="100000"/>
              <a:buFont typeface="Arimo"/>
              <a:buChar char="•"/>
              <a:defRPr sz="2000" b="0" i="0" u="none" strike="noStrike" cap="none">
                <a:solidFill>
                  <a:schemeClr val="dk1"/>
                </a:solidFill>
                <a:latin typeface="Arimo"/>
                <a:ea typeface="Arimo"/>
                <a:cs typeface="Arimo"/>
                <a:sym typeface="Arimo"/>
              </a:defRPr>
            </a:lvl4pPr>
            <a:lvl5pPr marL="2057400" marR="0" lvl="4"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5pPr>
            <a:lvl6pPr marL="2514600" marR="0" lvl="5"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6pPr>
            <a:lvl7pPr marL="2971800" marR="0" lvl="6"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7pPr>
            <a:lvl8pPr marL="3429000" marR="0" lvl="7"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8pPr>
            <a:lvl9pPr marL="3886200" marR="0" lvl="8"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9pPr>
          </a:lstStyle>
          <a:p>
            <a:endParaRPr/>
          </a:p>
        </p:txBody>
      </p:sp>
      <p:sp>
        <p:nvSpPr>
          <p:cNvPr id="20" name="Shape 20"/>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21" name="Shape 21"/>
          <p:cNvSpPr txBox="1">
            <a:spLocks noGrp="1"/>
          </p:cNvSpPr>
          <p:nvPr>
            <p:ph type="ftr" idx="11"/>
          </p:nvPr>
        </p:nvSpPr>
        <p:spPr>
          <a:xfrm>
            <a:off x="3276600" y="6248400"/>
            <a:ext cx="3581399"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22" name="Shape 22"/>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219200" y="533400"/>
            <a:ext cx="77724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76" name="Shape 76"/>
          <p:cNvSpPr txBox="1">
            <a:spLocks noGrp="1"/>
          </p:cNvSpPr>
          <p:nvPr>
            <p:ph type="body" idx="1"/>
          </p:nvPr>
        </p:nvSpPr>
        <p:spPr>
          <a:xfrm rot="5400000">
            <a:off x="3047999" y="152399"/>
            <a:ext cx="4114800" cy="7772400"/>
          </a:xfrm>
          <a:prstGeom prst="rect">
            <a:avLst/>
          </a:prstGeom>
          <a:noFill/>
          <a:ln>
            <a:noFill/>
          </a:ln>
        </p:spPr>
        <p:txBody>
          <a:bodyPr lIns="91425" tIns="91425" rIns="91425" bIns="91425" anchor="t" anchorCtr="0"/>
          <a:lstStyle>
            <a:lvl1pPr marL="342900" marR="0" lvl="0" indent="-68579" algn="l" rtl="0">
              <a:spcBef>
                <a:spcPts val="640"/>
              </a:spcBef>
              <a:spcAft>
                <a:spcPts val="0"/>
              </a:spcAft>
              <a:buClr>
                <a:schemeClr val="dk1"/>
              </a:buClr>
              <a:buSzPct val="135000"/>
              <a:buFont typeface="Arimo"/>
              <a:buChar char="•"/>
              <a:defRPr sz="3200" b="0" i="0" u="none" strike="noStrike" cap="none">
                <a:solidFill>
                  <a:schemeClr val="dk1"/>
                </a:solidFill>
                <a:latin typeface="Arimo"/>
                <a:ea typeface="Arimo"/>
                <a:cs typeface="Arimo"/>
                <a:sym typeface="Arimo"/>
              </a:defRPr>
            </a:lvl1pPr>
            <a:lvl2pPr marL="742950" marR="0" lvl="1" indent="-63500" algn="l" rtl="0">
              <a:spcBef>
                <a:spcPts val="560"/>
              </a:spcBef>
              <a:spcAft>
                <a:spcPts val="0"/>
              </a:spcAft>
              <a:buClr>
                <a:schemeClr val="dk1"/>
              </a:buClr>
              <a:buSzPct val="125000"/>
              <a:buFont typeface="Arimo"/>
              <a:buChar char="•"/>
              <a:defRPr sz="2800" b="0" i="0" u="none" strike="noStrike" cap="none">
                <a:solidFill>
                  <a:schemeClr val="dk1"/>
                </a:solidFill>
                <a:latin typeface="Arimo"/>
                <a:ea typeface="Arimo"/>
                <a:cs typeface="Arimo"/>
                <a:sym typeface="Arimo"/>
              </a:defRPr>
            </a:lvl2pPr>
            <a:lvl3pPr marL="1143000" marR="0" lvl="2" indent="-60960" algn="l" rtl="0">
              <a:spcBef>
                <a:spcPts val="480"/>
              </a:spcBef>
              <a:spcAft>
                <a:spcPts val="0"/>
              </a:spcAft>
              <a:buClr>
                <a:schemeClr val="dk1"/>
              </a:buClr>
              <a:buSzPct val="110000"/>
              <a:buFont typeface="Arimo"/>
              <a:buChar char="•"/>
              <a:defRPr sz="2400" b="0" i="0" u="none" strike="noStrike" cap="none">
                <a:solidFill>
                  <a:schemeClr val="dk1"/>
                </a:solidFill>
                <a:latin typeface="Arimo"/>
                <a:ea typeface="Arimo"/>
                <a:cs typeface="Arimo"/>
                <a:sym typeface="Arimo"/>
              </a:defRPr>
            </a:lvl3pPr>
            <a:lvl4pPr marL="1600200" marR="0" lvl="3" indent="-101600" algn="l" rtl="0">
              <a:spcBef>
                <a:spcPts val="400"/>
              </a:spcBef>
              <a:spcAft>
                <a:spcPts val="0"/>
              </a:spcAft>
              <a:buClr>
                <a:schemeClr val="dk1"/>
              </a:buClr>
              <a:buSzPct val="100000"/>
              <a:buFont typeface="Arimo"/>
              <a:buChar char="•"/>
              <a:defRPr sz="2000" b="0" i="0" u="none" strike="noStrike" cap="none">
                <a:solidFill>
                  <a:schemeClr val="dk1"/>
                </a:solidFill>
                <a:latin typeface="Arimo"/>
                <a:ea typeface="Arimo"/>
                <a:cs typeface="Arimo"/>
                <a:sym typeface="Arimo"/>
              </a:defRPr>
            </a:lvl4pPr>
            <a:lvl5pPr marL="2057400" marR="0" lvl="4"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5pPr>
            <a:lvl6pPr marL="2514600" marR="0" lvl="5"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6pPr>
            <a:lvl7pPr marL="2971800" marR="0" lvl="6"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7pPr>
            <a:lvl8pPr marL="3429000" marR="0" lvl="7"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8pPr>
            <a:lvl9pPr marL="3886200" marR="0" lvl="8"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9pPr>
          </a:lstStyle>
          <a:p>
            <a:endParaRPr/>
          </a:p>
        </p:txBody>
      </p:sp>
      <p:sp>
        <p:nvSpPr>
          <p:cNvPr id="77" name="Shape 77"/>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78" name="Shape 78"/>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79" name="Shape 79"/>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rot="5400000">
            <a:off x="5238749" y="2343149"/>
            <a:ext cx="5562600" cy="1943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82" name="Shape 82"/>
          <p:cNvSpPr txBox="1">
            <a:spLocks noGrp="1"/>
          </p:cNvSpPr>
          <p:nvPr>
            <p:ph type="body" idx="1"/>
          </p:nvPr>
        </p:nvSpPr>
        <p:spPr>
          <a:xfrm rot="5400000">
            <a:off x="1276349" y="476249"/>
            <a:ext cx="5562600" cy="5676900"/>
          </a:xfrm>
          <a:prstGeom prst="rect">
            <a:avLst/>
          </a:prstGeom>
          <a:noFill/>
          <a:ln>
            <a:noFill/>
          </a:ln>
        </p:spPr>
        <p:txBody>
          <a:bodyPr lIns="91425" tIns="91425" rIns="91425" bIns="91425" anchor="t" anchorCtr="0"/>
          <a:lstStyle>
            <a:lvl1pPr marL="342900" marR="0" lvl="0" indent="-68579" algn="l" rtl="0">
              <a:spcBef>
                <a:spcPts val="640"/>
              </a:spcBef>
              <a:spcAft>
                <a:spcPts val="0"/>
              </a:spcAft>
              <a:buClr>
                <a:schemeClr val="dk1"/>
              </a:buClr>
              <a:buSzPct val="135000"/>
              <a:buFont typeface="Arimo"/>
              <a:buChar char="•"/>
              <a:defRPr sz="3200" b="0" i="0" u="none" strike="noStrike" cap="none">
                <a:solidFill>
                  <a:schemeClr val="dk1"/>
                </a:solidFill>
                <a:latin typeface="Arimo"/>
                <a:ea typeface="Arimo"/>
                <a:cs typeface="Arimo"/>
                <a:sym typeface="Arimo"/>
              </a:defRPr>
            </a:lvl1pPr>
            <a:lvl2pPr marL="742950" marR="0" lvl="1" indent="-63500" algn="l" rtl="0">
              <a:spcBef>
                <a:spcPts val="560"/>
              </a:spcBef>
              <a:spcAft>
                <a:spcPts val="0"/>
              </a:spcAft>
              <a:buClr>
                <a:schemeClr val="dk1"/>
              </a:buClr>
              <a:buSzPct val="125000"/>
              <a:buFont typeface="Arimo"/>
              <a:buChar char="•"/>
              <a:defRPr sz="2800" b="0" i="0" u="none" strike="noStrike" cap="none">
                <a:solidFill>
                  <a:schemeClr val="dk1"/>
                </a:solidFill>
                <a:latin typeface="Arimo"/>
                <a:ea typeface="Arimo"/>
                <a:cs typeface="Arimo"/>
                <a:sym typeface="Arimo"/>
              </a:defRPr>
            </a:lvl2pPr>
            <a:lvl3pPr marL="1143000" marR="0" lvl="2" indent="-60960" algn="l" rtl="0">
              <a:spcBef>
                <a:spcPts val="480"/>
              </a:spcBef>
              <a:spcAft>
                <a:spcPts val="0"/>
              </a:spcAft>
              <a:buClr>
                <a:schemeClr val="dk1"/>
              </a:buClr>
              <a:buSzPct val="110000"/>
              <a:buFont typeface="Arimo"/>
              <a:buChar char="•"/>
              <a:defRPr sz="2400" b="0" i="0" u="none" strike="noStrike" cap="none">
                <a:solidFill>
                  <a:schemeClr val="dk1"/>
                </a:solidFill>
                <a:latin typeface="Arimo"/>
                <a:ea typeface="Arimo"/>
                <a:cs typeface="Arimo"/>
                <a:sym typeface="Arimo"/>
              </a:defRPr>
            </a:lvl3pPr>
            <a:lvl4pPr marL="1600200" marR="0" lvl="3" indent="-101600" algn="l" rtl="0">
              <a:spcBef>
                <a:spcPts val="400"/>
              </a:spcBef>
              <a:spcAft>
                <a:spcPts val="0"/>
              </a:spcAft>
              <a:buClr>
                <a:schemeClr val="dk1"/>
              </a:buClr>
              <a:buSzPct val="100000"/>
              <a:buFont typeface="Arimo"/>
              <a:buChar char="•"/>
              <a:defRPr sz="2000" b="0" i="0" u="none" strike="noStrike" cap="none">
                <a:solidFill>
                  <a:schemeClr val="dk1"/>
                </a:solidFill>
                <a:latin typeface="Arimo"/>
                <a:ea typeface="Arimo"/>
                <a:cs typeface="Arimo"/>
                <a:sym typeface="Arimo"/>
              </a:defRPr>
            </a:lvl4pPr>
            <a:lvl5pPr marL="2057400" marR="0" lvl="4"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5pPr>
            <a:lvl6pPr marL="2514600" marR="0" lvl="5"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6pPr>
            <a:lvl7pPr marL="2971800" marR="0" lvl="6"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7pPr>
            <a:lvl8pPr marL="3429000" marR="0" lvl="7"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8pPr>
            <a:lvl9pPr marL="3886200" marR="0" lvl="8"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9pPr>
          </a:lstStyle>
          <a:p>
            <a:endParaRPr/>
          </a:p>
        </p:txBody>
      </p:sp>
      <p:sp>
        <p:nvSpPr>
          <p:cNvPr id="83" name="Shape 83"/>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84" name="Shape 84"/>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85" name="Shape 85"/>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1219200" y="533400"/>
            <a:ext cx="77724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95" name="Shape 95"/>
          <p:cNvSpPr txBox="1">
            <a:spLocks noGrp="1"/>
          </p:cNvSpPr>
          <p:nvPr>
            <p:ph type="body" idx="1"/>
          </p:nvPr>
        </p:nvSpPr>
        <p:spPr>
          <a:xfrm>
            <a:off x="1219200" y="1981200"/>
            <a:ext cx="7772400" cy="4114800"/>
          </a:xfrm>
          <a:prstGeom prst="rect">
            <a:avLst/>
          </a:prstGeom>
          <a:noFill/>
          <a:ln>
            <a:noFill/>
          </a:ln>
        </p:spPr>
        <p:txBody>
          <a:bodyPr lIns="91425" tIns="91425" rIns="91425" bIns="91425" anchor="t" anchorCtr="0"/>
          <a:lstStyle>
            <a:lvl1pPr marL="342900" marR="0" lvl="0" indent="-68579" algn="l" rtl="0">
              <a:spcBef>
                <a:spcPts val="640"/>
              </a:spcBef>
              <a:spcAft>
                <a:spcPts val="0"/>
              </a:spcAft>
              <a:buClr>
                <a:schemeClr val="dk1"/>
              </a:buClr>
              <a:buSzPct val="135000"/>
              <a:buFont typeface="Arimo"/>
              <a:buChar char="•"/>
              <a:defRPr sz="3200" b="0" i="0" u="none" strike="noStrike" cap="none">
                <a:solidFill>
                  <a:schemeClr val="dk1"/>
                </a:solidFill>
                <a:latin typeface="Arimo"/>
                <a:ea typeface="Arimo"/>
                <a:cs typeface="Arimo"/>
                <a:sym typeface="Arimo"/>
              </a:defRPr>
            </a:lvl1pPr>
            <a:lvl2pPr marL="742950" marR="0" lvl="1" indent="-63500" algn="l" rtl="0">
              <a:spcBef>
                <a:spcPts val="560"/>
              </a:spcBef>
              <a:spcAft>
                <a:spcPts val="0"/>
              </a:spcAft>
              <a:buClr>
                <a:schemeClr val="dk1"/>
              </a:buClr>
              <a:buSzPct val="125000"/>
              <a:buFont typeface="Arimo"/>
              <a:buChar char="•"/>
              <a:defRPr sz="2800" b="0" i="0" u="none" strike="noStrike" cap="none">
                <a:solidFill>
                  <a:schemeClr val="dk1"/>
                </a:solidFill>
                <a:latin typeface="Arimo"/>
                <a:ea typeface="Arimo"/>
                <a:cs typeface="Arimo"/>
                <a:sym typeface="Arimo"/>
              </a:defRPr>
            </a:lvl2pPr>
            <a:lvl3pPr marL="1143000" marR="0" lvl="2" indent="-60960" algn="l" rtl="0">
              <a:spcBef>
                <a:spcPts val="480"/>
              </a:spcBef>
              <a:spcAft>
                <a:spcPts val="0"/>
              </a:spcAft>
              <a:buClr>
                <a:schemeClr val="dk1"/>
              </a:buClr>
              <a:buSzPct val="110000"/>
              <a:buFont typeface="Arimo"/>
              <a:buChar char="•"/>
              <a:defRPr sz="2400" b="0" i="0" u="none" strike="noStrike" cap="none">
                <a:solidFill>
                  <a:schemeClr val="dk1"/>
                </a:solidFill>
                <a:latin typeface="Arimo"/>
                <a:ea typeface="Arimo"/>
                <a:cs typeface="Arimo"/>
                <a:sym typeface="Arimo"/>
              </a:defRPr>
            </a:lvl3pPr>
            <a:lvl4pPr marL="1600200" marR="0" lvl="3" indent="-101600" algn="l" rtl="0">
              <a:spcBef>
                <a:spcPts val="400"/>
              </a:spcBef>
              <a:spcAft>
                <a:spcPts val="0"/>
              </a:spcAft>
              <a:buClr>
                <a:schemeClr val="dk1"/>
              </a:buClr>
              <a:buSzPct val="100000"/>
              <a:buFont typeface="Arimo"/>
              <a:buChar char="•"/>
              <a:defRPr sz="2000" b="0" i="0" u="none" strike="noStrike" cap="none">
                <a:solidFill>
                  <a:schemeClr val="dk1"/>
                </a:solidFill>
                <a:latin typeface="Arimo"/>
                <a:ea typeface="Arimo"/>
                <a:cs typeface="Arimo"/>
                <a:sym typeface="Arimo"/>
              </a:defRPr>
            </a:lvl4pPr>
            <a:lvl5pPr marL="2057400" marR="0" lvl="4"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5pPr>
            <a:lvl6pPr marL="2514600" marR="0" lvl="5"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6pPr>
            <a:lvl7pPr marL="2971800" marR="0" lvl="6"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7pPr>
            <a:lvl8pPr marL="3429000" marR="0" lvl="7"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8pPr>
            <a:lvl9pPr marL="3886200" marR="0" lvl="8"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9pPr>
          </a:lstStyle>
          <a:p>
            <a:endParaRPr/>
          </a:p>
        </p:txBody>
      </p:sp>
      <p:sp>
        <p:nvSpPr>
          <p:cNvPr id="96" name="Shape 96"/>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97" name="Shape 97"/>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98" name="Shape 98"/>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9"/>
        <p:cNvGrpSpPr/>
        <p:nvPr/>
      </p:nvGrpSpPr>
      <p:grpSpPr>
        <a:xfrm>
          <a:off x="0" y="0"/>
          <a:ext cx="0" cy="0"/>
          <a:chOff x="0" y="0"/>
          <a:chExt cx="0" cy="0"/>
        </a:xfrm>
      </p:grpSpPr>
      <p:pic>
        <p:nvPicPr>
          <p:cNvPr id="100" name="Shape 10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01" name="Shape 101"/>
          <p:cNvSpPr txBox="1">
            <a:spLocks noGrp="1"/>
          </p:cNvSpPr>
          <p:nvPr>
            <p:ph type="ctrTitle"/>
          </p:nvPr>
        </p:nvSpPr>
        <p:spPr>
          <a:xfrm>
            <a:off x="1143000" y="1295400"/>
            <a:ext cx="7772400" cy="1143000"/>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4400" b="0"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102" name="Shape 102"/>
          <p:cNvSpPr txBox="1">
            <a:spLocks noGrp="1"/>
          </p:cNvSpPr>
          <p:nvPr>
            <p:ph type="subTitle" idx="1"/>
          </p:nvPr>
        </p:nvSpPr>
        <p:spPr>
          <a:xfrm>
            <a:off x="2514600" y="2819400"/>
            <a:ext cx="6400799" cy="1752600"/>
          </a:xfrm>
          <a:prstGeom prst="rect">
            <a:avLst/>
          </a:prstGeom>
          <a:noFill/>
          <a:ln>
            <a:noFill/>
          </a:ln>
        </p:spPr>
        <p:txBody>
          <a:bodyPr lIns="91425" tIns="91425" rIns="91425" bIns="91425" anchor="t" anchorCtr="0"/>
          <a:lstStyle>
            <a:lvl1pPr marL="0" marR="0" lvl="0" indent="0" algn="r" rtl="0">
              <a:spcBef>
                <a:spcPts val="640"/>
              </a:spcBef>
              <a:spcAft>
                <a:spcPts val="0"/>
              </a:spcAft>
              <a:buClr>
                <a:schemeClr val="dk1"/>
              </a:buClr>
              <a:buFont typeface="Arimo"/>
              <a:buNone/>
              <a:defRPr sz="3200" b="0" i="0" u="none" strike="noStrike" cap="none">
                <a:solidFill>
                  <a:schemeClr val="dk1"/>
                </a:solidFill>
                <a:latin typeface="Arimo"/>
                <a:ea typeface="Arimo"/>
                <a:cs typeface="Arimo"/>
                <a:sym typeface="Arimo"/>
              </a:defRPr>
            </a:lvl1pPr>
            <a:lvl2pPr marL="742950" marR="0" lvl="1" indent="-63500" algn="l" rtl="0">
              <a:spcBef>
                <a:spcPts val="560"/>
              </a:spcBef>
              <a:spcAft>
                <a:spcPts val="0"/>
              </a:spcAft>
              <a:buClr>
                <a:schemeClr val="dk1"/>
              </a:buClr>
              <a:buSzPct val="125000"/>
              <a:buFont typeface="Arimo"/>
              <a:buChar char="•"/>
              <a:defRPr sz="2800" b="0" i="0" u="none" strike="noStrike" cap="none">
                <a:solidFill>
                  <a:schemeClr val="dk1"/>
                </a:solidFill>
                <a:latin typeface="Arimo"/>
                <a:ea typeface="Arimo"/>
                <a:cs typeface="Arimo"/>
                <a:sym typeface="Arimo"/>
              </a:defRPr>
            </a:lvl2pPr>
            <a:lvl3pPr marL="1143000" marR="0" lvl="2" indent="-60960" algn="l" rtl="0">
              <a:spcBef>
                <a:spcPts val="480"/>
              </a:spcBef>
              <a:spcAft>
                <a:spcPts val="0"/>
              </a:spcAft>
              <a:buClr>
                <a:schemeClr val="dk1"/>
              </a:buClr>
              <a:buSzPct val="110000"/>
              <a:buFont typeface="Arimo"/>
              <a:buChar char="•"/>
              <a:defRPr sz="2400" b="0" i="0" u="none" strike="noStrike" cap="none">
                <a:solidFill>
                  <a:schemeClr val="dk1"/>
                </a:solidFill>
                <a:latin typeface="Arimo"/>
                <a:ea typeface="Arimo"/>
                <a:cs typeface="Arimo"/>
                <a:sym typeface="Arimo"/>
              </a:defRPr>
            </a:lvl3pPr>
            <a:lvl4pPr marL="1600200" marR="0" lvl="3" indent="-101600" algn="l" rtl="0">
              <a:spcBef>
                <a:spcPts val="400"/>
              </a:spcBef>
              <a:spcAft>
                <a:spcPts val="0"/>
              </a:spcAft>
              <a:buClr>
                <a:schemeClr val="dk1"/>
              </a:buClr>
              <a:buSzPct val="100000"/>
              <a:buFont typeface="Arimo"/>
              <a:buChar char="•"/>
              <a:defRPr sz="2000" b="0" i="0" u="none" strike="noStrike" cap="none">
                <a:solidFill>
                  <a:schemeClr val="dk1"/>
                </a:solidFill>
                <a:latin typeface="Arimo"/>
                <a:ea typeface="Arimo"/>
                <a:cs typeface="Arimo"/>
                <a:sym typeface="Arimo"/>
              </a:defRPr>
            </a:lvl4pPr>
            <a:lvl5pPr marL="2057400" marR="0" lvl="4"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5pPr>
            <a:lvl6pPr marL="2514600" marR="0" lvl="5"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6pPr>
            <a:lvl7pPr marL="2971800" marR="0" lvl="6"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7pPr>
            <a:lvl8pPr marL="3429000" marR="0" lvl="7"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8pPr>
            <a:lvl9pPr marL="3886200" marR="0" lvl="8"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9pPr>
          </a:lstStyle>
          <a:p>
            <a:endParaRPr/>
          </a:p>
        </p:txBody>
      </p:sp>
      <p:sp>
        <p:nvSpPr>
          <p:cNvPr id="103" name="Shape 103"/>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104" name="Shape 104"/>
          <p:cNvSpPr txBox="1">
            <a:spLocks noGrp="1"/>
          </p:cNvSpPr>
          <p:nvPr>
            <p:ph type="ftr" idx="11"/>
          </p:nvPr>
        </p:nvSpPr>
        <p:spPr>
          <a:xfrm>
            <a:off x="3276600" y="6248400"/>
            <a:ext cx="3581399"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105" name="Shape 105"/>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108" name="Shape 10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Arimo"/>
              <a:buNone/>
              <a:defRPr sz="2000" b="0" i="0" u="none" strike="noStrike" cap="none">
                <a:solidFill>
                  <a:schemeClr val="dk1"/>
                </a:solidFill>
                <a:latin typeface="Arimo"/>
                <a:ea typeface="Arimo"/>
                <a:cs typeface="Arimo"/>
                <a:sym typeface="Arimo"/>
              </a:defRPr>
            </a:lvl1pPr>
            <a:lvl2pPr marL="457200" marR="0" lvl="1" indent="0" algn="l" rtl="0">
              <a:spcBef>
                <a:spcPts val="360"/>
              </a:spcBef>
              <a:spcAft>
                <a:spcPts val="0"/>
              </a:spcAft>
              <a:buClr>
                <a:schemeClr val="dk1"/>
              </a:buClr>
              <a:buFont typeface="Arimo"/>
              <a:buNone/>
              <a:defRPr sz="1800" b="0" i="0" u="none" strike="noStrike" cap="none">
                <a:solidFill>
                  <a:schemeClr val="dk1"/>
                </a:solidFill>
                <a:latin typeface="Arimo"/>
                <a:ea typeface="Arimo"/>
                <a:cs typeface="Arimo"/>
                <a:sym typeface="Arimo"/>
              </a:defRPr>
            </a:lvl2pPr>
            <a:lvl3pPr marL="914400" marR="0" lvl="2" indent="0" algn="l" rtl="0">
              <a:spcBef>
                <a:spcPts val="320"/>
              </a:spcBef>
              <a:spcAft>
                <a:spcPts val="0"/>
              </a:spcAft>
              <a:buClr>
                <a:schemeClr val="dk1"/>
              </a:buClr>
              <a:buFont typeface="Arimo"/>
              <a:buNone/>
              <a:defRPr sz="1600" b="0" i="0" u="none" strike="noStrike" cap="none">
                <a:solidFill>
                  <a:schemeClr val="dk1"/>
                </a:solidFill>
                <a:latin typeface="Arimo"/>
                <a:ea typeface="Arimo"/>
                <a:cs typeface="Arimo"/>
                <a:sym typeface="Arimo"/>
              </a:defRPr>
            </a:lvl3pPr>
            <a:lvl4pPr marL="1371600" marR="0" lvl="3" indent="0" algn="l" rtl="0">
              <a:spcBef>
                <a:spcPts val="280"/>
              </a:spcBef>
              <a:spcAft>
                <a:spcPts val="0"/>
              </a:spcAft>
              <a:buClr>
                <a:schemeClr val="dk1"/>
              </a:buClr>
              <a:buFont typeface="Arimo"/>
              <a:buNone/>
              <a:defRPr sz="1400" b="0" i="0" u="none" strike="noStrike" cap="none">
                <a:solidFill>
                  <a:schemeClr val="dk1"/>
                </a:solidFill>
                <a:latin typeface="Arimo"/>
                <a:ea typeface="Arimo"/>
                <a:cs typeface="Arimo"/>
                <a:sym typeface="Arimo"/>
              </a:defRPr>
            </a:lvl4pPr>
            <a:lvl5pPr marL="1828800" marR="0" lvl="4" indent="0" algn="l" rtl="0">
              <a:spcBef>
                <a:spcPts val="280"/>
              </a:spcBef>
              <a:spcAft>
                <a:spcPts val="0"/>
              </a:spcAft>
              <a:buClr>
                <a:schemeClr val="dk1"/>
              </a:buClr>
              <a:buFont typeface="Arimo"/>
              <a:buNone/>
              <a:defRPr sz="1400" b="0" i="0" u="none" strike="noStrike" cap="none">
                <a:solidFill>
                  <a:schemeClr val="dk1"/>
                </a:solidFill>
                <a:latin typeface="Arimo"/>
                <a:ea typeface="Arimo"/>
                <a:cs typeface="Arimo"/>
                <a:sym typeface="Arimo"/>
              </a:defRPr>
            </a:lvl5pPr>
            <a:lvl6pPr marL="2286000" marR="0" lvl="5" indent="0" algn="l" rtl="0">
              <a:spcBef>
                <a:spcPts val="280"/>
              </a:spcBef>
              <a:spcAft>
                <a:spcPts val="0"/>
              </a:spcAft>
              <a:buClr>
                <a:schemeClr val="dk1"/>
              </a:buClr>
              <a:buFont typeface="Arimo"/>
              <a:buNone/>
              <a:defRPr sz="1400" b="0" i="0" u="none" strike="noStrike" cap="none">
                <a:solidFill>
                  <a:schemeClr val="dk1"/>
                </a:solidFill>
                <a:latin typeface="Arimo"/>
                <a:ea typeface="Arimo"/>
                <a:cs typeface="Arimo"/>
                <a:sym typeface="Arimo"/>
              </a:defRPr>
            </a:lvl6pPr>
            <a:lvl7pPr marL="2743200" marR="0" lvl="6" indent="0" algn="l" rtl="0">
              <a:spcBef>
                <a:spcPts val="280"/>
              </a:spcBef>
              <a:spcAft>
                <a:spcPts val="0"/>
              </a:spcAft>
              <a:buClr>
                <a:schemeClr val="dk1"/>
              </a:buClr>
              <a:buFont typeface="Arimo"/>
              <a:buNone/>
              <a:defRPr sz="1400" b="0" i="0" u="none" strike="noStrike" cap="none">
                <a:solidFill>
                  <a:schemeClr val="dk1"/>
                </a:solidFill>
                <a:latin typeface="Arimo"/>
                <a:ea typeface="Arimo"/>
                <a:cs typeface="Arimo"/>
                <a:sym typeface="Arimo"/>
              </a:defRPr>
            </a:lvl7pPr>
            <a:lvl8pPr marL="3200400" marR="0" lvl="7" indent="0" algn="l" rtl="0">
              <a:spcBef>
                <a:spcPts val="280"/>
              </a:spcBef>
              <a:spcAft>
                <a:spcPts val="0"/>
              </a:spcAft>
              <a:buClr>
                <a:schemeClr val="dk1"/>
              </a:buClr>
              <a:buFont typeface="Arimo"/>
              <a:buNone/>
              <a:defRPr sz="1400" b="0" i="0" u="none" strike="noStrike" cap="none">
                <a:solidFill>
                  <a:schemeClr val="dk1"/>
                </a:solidFill>
                <a:latin typeface="Arimo"/>
                <a:ea typeface="Arimo"/>
                <a:cs typeface="Arimo"/>
                <a:sym typeface="Arimo"/>
              </a:defRPr>
            </a:lvl8pPr>
            <a:lvl9pPr marL="3657600" marR="0" lvl="8" indent="0" algn="l" rtl="0">
              <a:spcBef>
                <a:spcPts val="280"/>
              </a:spcBef>
              <a:spcAft>
                <a:spcPts val="0"/>
              </a:spcAft>
              <a:buClr>
                <a:schemeClr val="dk1"/>
              </a:buClr>
              <a:buFont typeface="Arimo"/>
              <a:buNone/>
              <a:defRPr sz="1400" b="0" i="0" u="none" strike="noStrike" cap="none">
                <a:solidFill>
                  <a:schemeClr val="dk1"/>
                </a:solidFill>
                <a:latin typeface="Arimo"/>
                <a:ea typeface="Arimo"/>
                <a:cs typeface="Arimo"/>
                <a:sym typeface="Arimo"/>
              </a:defRPr>
            </a:lvl9pPr>
          </a:lstStyle>
          <a:p>
            <a:endParaRPr/>
          </a:p>
        </p:txBody>
      </p:sp>
      <p:sp>
        <p:nvSpPr>
          <p:cNvPr id="109" name="Shape 109"/>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110" name="Shape 110"/>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111" name="Shape 111"/>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1219200" y="533400"/>
            <a:ext cx="77724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114" name="Shape 114"/>
          <p:cNvSpPr txBox="1">
            <a:spLocks noGrp="1"/>
          </p:cNvSpPr>
          <p:nvPr>
            <p:ph type="body" idx="1"/>
          </p:nvPr>
        </p:nvSpPr>
        <p:spPr>
          <a:xfrm>
            <a:off x="1219200" y="1981200"/>
            <a:ext cx="3809999" cy="4114800"/>
          </a:xfrm>
          <a:prstGeom prst="rect">
            <a:avLst/>
          </a:prstGeom>
          <a:noFill/>
          <a:ln>
            <a:noFill/>
          </a:ln>
        </p:spPr>
        <p:txBody>
          <a:bodyPr lIns="91425" tIns="91425" rIns="91425" bIns="91425" anchor="t" anchorCtr="0"/>
          <a:lstStyle>
            <a:lvl1pPr marL="342900" marR="0" lvl="0" indent="-102870" algn="l" rtl="0">
              <a:spcBef>
                <a:spcPts val="560"/>
              </a:spcBef>
              <a:spcAft>
                <a:spcPts val="0"/>
              </a:spcAft>
              <a:buClr>
                <a:schemeClr val="dk1"/>
              </a:buClr>
              <a:buSzPct val="135000"/>
              <a:buFont typeface="Arimo"/>
              <a:buChar char="•"/>
              <a:defRPr sz="2800" b="0" i="0" u="none" strike="noStrike" cap="none">
                <a:solidFill>
                  <a:schemeClr val="dk1"/>
                </a:solidFill>
                <a:latin typeface="Arimo"/>
                <a:ea typeface="Arimo"/>
                <a:cs typeface="Arimo"/>
                <a:sym typeface="Arimo"/>
              </a:defRPr>
            </a:lvl1pPr>
            <a:lvl2pPr marL="742950" marR="0" lvl="1" indent="-95250" algn="l" rtl="0">
              <a:spcBef>
                <a:spcPts val="480"/>
              </a:spcBef>
              <a:spcAft>
                <a:spcPts val="0"/>
              </a:spcAft>
              <a:buClr>
                <a:schemeClr val="dk1"/>
              </a:buClr>
              <a:buSzPct val="125000"/>
              <a:buFont typeface="Arimo"/>
              <a:buChar char="•"/>
              <a:defRPr sz="2400" b="0" i="0" u="none" strike="noStrike" cap="none">
                <a:solidFill>
                  <a:schemeClr val="dk1"/>
                </a:solidFill>
                <a:latin typeface="Arimo"/>
                <a:ea typeface="Arimo"/>
                <a:cs typeface="Arimo"/>
                <a:sym typeface="Arimo"/>
              </a:defRPr>
            </a:lvl2pPr>
            <a:lvl3pPr marL="1143000" marR="0" lvl="2" indent="-88900" algn="l" rtl="0">
              <a:spcBef>
                <a:spcPts val="400"/>
              </a:spcBef>
              <a:spcAft>
                <a:spcPts val="0"/>
              </a:spcAft>
              <a:buClr>
                <a:schemeClr val="dk1"/>
              </a:buClr>
              <a:buSzPct val="110000"/>
              <a:buFont typeface="Arimo"/>
              <a:buChar char="•"/>
              <a:defRPr sz="2000" b="0" i="0" u="none" strike="noStrike" cap="none">
                <a:solidFill>
                  <a:schemeClr val="dk1"/>
                </a:solidFill>
                <a:latin typeface="Arimo"/>
                <a:ea typeface="Arimo"/>
                <a:cs typeface="Arimo"/>
                <a:sym typeface="Arimo"/>
              </a:defRPr>
            </a:lvl3pPr>
            <a:lvl4pPr marL="1600200" marR="0" lvl="3" indent="-114300" algn="l" rtl="0">
              <a:spcBef>
                <a:spcPts val="360"/>
              </a:spcBef>
              <a:spcAft>
                <a:spcPts val="0"/>
              </a:spcAft>
              <a:buClr>
                <a:schemeClr val="dk1"/>
              </a:buClr>
              <a:buSzPct val="100000"/>
              <a:buFont typeface="Arimo"/>
              <a:buChar char="•"/>
              <a:defRPr sz="1800" b="0" i="0" u="none" strike="noStrike" cap="none">
                <a:solidFill>
                  <a:schemeClr val="dk1"/>
                </a:solidFill>
                <a:latin typeface="Arimo"/>
                <a:ea typeface="Arimo"/>
                <a:cs typeface="Arimo"/>
                <a:sym typeface="Arimo"/>
              </a:defRPr>
            </a:lvl4pPr>
            <a:lvl5pPr marL="2057400" marR="0" lvl="4" indent="-125729" algn="l" rtl="0">
              <a:spcBef>
                <a:spcPts val="360"/>
              </a:spcBef>
              <a:spcAft>
                <a:spcPts val="0"/>
              </a:spcAft>
              <a:buClr>
                <a:schemeClr val="dk1"/>
              </a:buClr>
              <a:buSzPct val="90000"/>
              <a:buFont typeface="Arimo"/>
              <a:buChar char="•"/>
              <a:defRPr sz="1800" b="0" i="0" u="none" strike="noStrike" cap="none">
                <a:solidFill>
                  <a:schemeClr val="dk1"/>
                </a:solidFill>
                <a:latin typeface="Arimo"/>
                <a:ea typeface="Arimo"/>
                <a:cs typeface="Arimo"/>
                <a:sym typeface="Arimo"/>
              </a:defRPr>
            </a:lvl5pPr>
            <a:lvl6pPr marL="2514600" marR="0" lvl="5" indent="-125729" algn="l" rtl="0">
              <a:spcBef>
                <a:spcPts val="360"/>
              </a:spcBef>
              <a:spcAft>
                <a:spcPts val="0"/>
              </a:spcAft>
              <a:buClr>
                <a:schemeClr val="dk1"/>
              </a:buClr>
              <a:buSzPct val="90000"/>
              <a:buFont typeface="Arimo"/>
              <a:buChar char="•"/>
              <a:defRPr sz="1800" b="0" i="0" u="none" strike="noStrike" cap="none">
                <a:solidFill>
                  <a:schemeClr val="dk1"/>
                </a:solidFill>
                <a:latin typeface="Arimo"/>
                <a:ea typeface="Arimo"/>
                <a:cs typeface="Arimo"/>
                <a:sym typeface="Arimo"/>
              </a:defRPr>
            </a:lvl6pPr>
            <a:lvl7pPr marL="2971800" marR="0" lvl="6" indent="-125729" algn="l" rtl="0">
              <a:spcBef>
                <a:spcPts val="360"/>
              </a:spcBef>
              <a:spcAft>
                <a:spcPts val="0"/>
              </a:spcAft>
              <a:buClr>
                <a:schemeClr val="dk1"/>
              </a:buClr>
              <a:buSzPct val="90000"/>
              <a:buFont typeface="Arimo"/>
              <a:buChar char="•"/>
              <a:defRPr sz="1800" b="0" i="0" u="none" strike="noStrike" cap="none">
                <a:solidFill>
                  <a:schemeClr val="dk1"/>
                </a:solidFill>
                <a:latin typeface="Arimo"/>
                <a:ea typeface="Arimo"/>
                <a:cs typeface="Arimo"/>
                <a:sym typeface="Arimo"/>
              </a:defRPr>
            </a:lvl7pPr>
            <a:lvl8pPr marL="3429000" marR="0" lvl="7" indent="-125729" algn="l" rtl="0">
              <a:spcBef>
                <a:spcPts val="360"/>
              </a:spcBef>
              <a:spcAft>
                <a:spcPts val="0"/>
              </a:spcAft>
              <a:buClr>
                <a:schemeClr val="dk1"/>
              </a:buClr>
              <a:buSzPct val="90000"/>
              <a:buFont typeface="Arimo"/>
              <a:buChar char="•"/>
              <a:defRPr sz="1800" b="0" i="0" u="none" strike="noStrike" cap="none">
                <a:solidFill>
                  <a:schemeClr val="dk1"/>
                </a:solidFill>
                <a:latin typeface="Arimo"/>
                <a:ea typeface="Arimo"/>
                <a:cs typeface="Arimo"/>
                <a:sym typeface="Arimo"/>
              </a:defRPr>
            </a:lvl8pPr>
            <a:lvl9pPr marL="3886200" marR="0" lvl="8" indent="-125729" algn="l" rtl="0">
              <a:spcBef>
                <a:spcPts val="360"/>
              </a:spcBef>
              <a:spcAft>
                <a:spcPts val="0"/>
              </a:spcAft>
              <a:buClr>
                <a:schemeClr val="dk1"/>
              </a:buClr>
              <a:buSzPct val="90000"/>
              <a:buFont typeface="Arimo"/>
              <a:buChar char="•"/>
              <a:defRPr sz="1800" b="0" i="0" u="none" strike="noStrike" cap="none">
                <a:solidFill>
                  <a:schemeClr val="dk1"/>
                </a:solidFill>
                <a:latin typeface="Arimo"/>
                <a:ea typeface="Arimo"/>
                <a:cs typeface="Arimo"/>
                <a:sym typeface="Arimo"/>
              </a:defRPr>
            </a:lvl9pPr>
          </a:lstStyle>
          <a:p>
            <a:endParaRPr/>
          </a:p>
        </p:txBody>
      </p:sp>
      <p:sp>
        <p:nvSpPr>
          <p:cNvPr id="115" name="Shape 115"/>
          <p:cNvSpPr txBox="1">
            <a:spLocks noGrp="1"/>
          </p:cNvSpPr>
          <p:nvPr>
            <p:ph type="body" idx="2"/>
          </p:nvPr>
        </p:nvSpPr>
        <p:spPr>
          <a:xfrm>
            <a:off x="5181600" y="1981200"/>
            <a:ext cx="3809999" cy="4114800"/>
          </a:xfrm>
          <a:prstGeom prst="rect">
            <a:avLst/>
          </a:prstGeom>
          <a:noFill/>
          <a:ln>
            <a:noFill/>
          </a:ln>
        </p:spPr>
        <p:txBody>
          <a:bodyPr lIns="91425" tIns="91425" rIns="91425" bIns="91425" anchor="t" anchorCtr="0"/>
          <a:lstStyle>
            <a:lvl1pPr marL="342900" marR="0" lvl="0" indent="-102870" algn="l" rtl="0">
              <a:spcBef>
                <a:spcPts val="560"/>
              </a:spcBef>
              <a:spcAft>
                <a:spcPts val="0"/>
              </a:spcAft>
              <a:buClr>
                <a:schemeClr val="dk1"/>
              </a:buClr>
              <a:buSzPct val="135000"/>
              <a:buFont typeface="Arimo"/>
              <a:buChar char="•"/>
              <a:defRPr sz="2800" b="0" i="0" u="none" strike="noStrike" cap="none">
                <a:solidFill>
                  <a:schemeClr val="dk1"/>
                </a:solidFill>
                <a:latin typeface="Arimo"/>
                <a:ea typeface="Arimo"/>
                <a:cs typeface="Arimo"/>
                <a:sym typeface="Arimo"/>
              </a:defRPr>
            </a:lvl1pPr>
            <a:lvl2pPr marL="742950" marR="0" lvl="1" indent="-95250" algn="l" rtl="0">
              <a:spcBef>
                <a:spcPts val="480"/>
              </a:spcBef>
              <a:spcAft>
                <a:spcPts val="0"/>
              </a:spcAft>
              <a:buClr>
                <a:schemeClr val="dk1"/>
              </a:buClr>
              <a:buSzPct val="125000"/>
              <a:buFont typeface="Arimo"/>
              <a:buChar char="•"/>
              <a:defRPr sz="2400" b="0" i="0" u="none" strike="noStrike" cap="none">
                <a:solidFill>
                  <a:schemeClr val="dk1"/>
                </a:solidFill>
                <a:latin typeface="Arimo"/>
                <a:ea typeface="Arimo"/>
                <a:cs typeface="Arimo"/>
                <a:sym typeface="Arimo"/>
              </a:defRPr>
            </a:lvl2pPr>
            <a:lvl3pPr marL="1143000" marR="0" lvl="2" indent="-88900" algn="l" rtl="0">
              <a:spcBef>
                <a:spcPts val="400"/>
              </a:spcBef>
              <a:spcAft>
                <a:spcPts val="0"/>
              </a:spcAft>
              <a:buClr>
                <a:schemeClr val="dk1"/>
              </a:buClr>
              <a:buSzPct val="110000"/>
              <a:buFont typeface="Arimo"/>
              <a:buChar char="•"/>
              <a:defRPr sz="2000" b="0" i="0" u="none" strike="noStrike" cap="none">
                <a:solidFill>
                  <a:schemeClr val="dk1"/>
                </a:solidFill>
                <a:latin typeface="Arimo"/>
                <a:ea typeface="Arimo"/>
                <a:cs typeface="Arimo"/>
                <a:sym typeface="Arimo"/>
              </a:defRPr>
            </a:lvl3pPr>
            <a:lvl4pPr marL="1600200" marR="0" lvl="3" indent="-114300" algn="l" rtl="0">
              <a:spcBef>
                <a:spcPts val="360"/>
              </a:spcBef>
              <a:spcAft>
                <a:spcPts val="0"/>
              </a:spcAft>
              <a:buClr>
                <a:schemeClr val="dk1"/>
              </a:buClr>
              <a:buSzPct val="100000"/>
              <a:buFont typeface="Arimo"/>
              <a:buChar char="•"/>
              <a:defRPr sz="1800" b="0" i="0" u="none" strike="noStrike" cap="none">
                <a:solidFill>
                  <a:schemeClr val="dk1"/>
                </a:solidFill>
                <a:latin typeface="Arimo"/>
                <a:ea typeface="Arimo"/>
                <a:cs typeface="Arimo"/>
                <a:sym typeface="Arimo"/>
              </a:defRPr>
            </a:lvl4pPr>
            <a:lvl5pPr marL="2057400" marR="0" lvl="4" indent="-125729" algn="l" rtl="0">
              <a:spcBef>
                <a:spcPts val="360"/>
              </a:spcBef>
              <a:spcAft>
                <a:spcPts val="0"/>
              </a:spcAft>
              <a:buClr>
                <a:schemeClr val="dk1"/>
              </a:buClr>
              <a:buSzPct val="90000"/>
              <a:buFont typeface="Arimo"/>
              <a:buChar char="•"/>
              <a:defRPr sz="1800" b="0" i="0" u="none" strike="noStrike" cap="none">
                <a:solidFill>
                  <a:schemeClr val="dk1"/>
                </a:solidFill>
                <a:latin typeface="Arimo"/>
                <a:ea typeface="Arimo"/>
                <a:cs typeface="Arimo"/>
                <a:sym typeface="Arimo"/>
              </a:defRPr>
            </a:lvl5pPr>
            <a:lvl6pPr marL="2514600" marR="0" lvl="5" indent="-125729" algn="l" rtl="0">
              <a:spcBef>
                <a:spcPts val="360"/>
              </a:spcBef>
              <a:spcAft>
                <a:spcPts val="0"/>
              </a:spcAft>
              <a:buClr>
                <a:schemeClr val="dk1"/>
              </a:buClr>
              <a:buSzPct val="90000"/>
              <a:buFont typeface="Arimo"/>
              <a:buChar char="•"/>
              <a:defRPr sz="1800" b="0" i="0" u="none" strike="noStrike" cap="none">
                <a:solidFill>
                  <a:schemeClr val="dk1"/>
                </a:solidFill>
                <a:latin typeface="Arimo"/>
                <a:ea typeface="Arimo"/>
                <a:cs typeface="Arimo"/>
                <a:sym typeface="Arimo"/>
              </a:defRPr>
            </a:lvl6pPr>
            <a:lvl7pPr marL="2971800" marR="0" lvl="6" indent="-125729" algn="l" rtl="0">
              <a:spcBef>
                <a:spcPts val="360"/>
              </a:spcBef>
              <a:spcAft>
                <a:spcPts val="0"/>
              </a:spcAft>
              <a:buClr>
                <a:schemeClr val="dk1"/>
              </a:buClr>
              <a:buSzPct val="90000"/>
              <a:buFont typeface="Arimo"/>
              <a:buChar char="•"/>
              <a:defRPr sz="1800" b="0" i="0" u="none" strike="noStrike" cap="none">
                <a:solidFill>
                  <a:schemeClr val="dk1"/>
                </a:solidFill>
                <a:latin typeface="Arimo"/>
                <a:ea typeface="Arimo"/>
                <a:cs typeface="Arimo"/>
                <a:sym typeface="Arimo"/>
              </a:defRPr>
            </a:lvl7pPr>
            <a:lvl8pPr marL="3429000" marR="0" lvl="7" indent="-125729" algn="l" rtl="0">
              <a:spcBef>
                <a:spcPts val="360"/>
              </a:spcBef>
              <a:spcAft>
                <a:spcPts val="0"/>
              </a:spcAft>
              <a:buClr>
                <a:schemeClr val="dk1"/>
              </a:buClr>
              <a:buSzPct val="90000"/>
              <a:buFont typeface="Arimo"/>
              <a:buChar char="•"/>
              <a:defRPr sz="1800" b="0" i="0" u="none" strike="noStrike" cap="none">
                <a:solidFill>
                  <a:schemeClr val="dk1"/>
                </a:solidFill>
                <a:latin typeface="Arimo"/>
                <a:ea typeface="Arimo"/>
                <a:cs typeface="Arimo"/>
                <a:sym typeface="Arimo"/>
              </a:defRPr>
            </a:lvl8pPr>
            <a:lvl9pPr marL="3886200" marR="0" lvl="8" indent="-125729" algn="l" rtl="0">
              <a:spcBef>
                <a:spcPts val="360"/>
              </a:spcBef>
              <a:spcAft>
                <a:spcPts val="0"/>
              </a:spcAft>
              <a:buClr>
                <a:schemeClr val="dk1"/>
              </a:buClr>
              <a:buSzPct val="90000"/>
              <a:buFont typeface="Arimo"/>
              <a:buChar char="•"/>
              <a:defRPr sz="1800" b="0" i="0" u="none" strike="noStrike" cap="none">
                <a:solidFill>
                  <a:schemeClr val="dk1"/>
                </a:solidFill>
                <a:latin typeface="Arimo"/>
                <a:ea typeface="Arimo"/>
                <a:cs typeface="Arimo"/>
                <a:sym typeface="Arimo"/>
              </a:defRPr>
            </a:lvl9pPr>
          </a:lstStyle>
          <a:p>
            <a:endParaRPr/>
          </a:p>
        </p:txBody>
      </p:sp>
      <p:sp>
        <p:nvSpPr>
          <p:cNvPr id="116" name="Shape 116"/>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117" name="Shape 117"/>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118" name="Shape 118"/>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121" name="Shape 12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mo"/>
              <a:buNone/>
              <a:defRPr sz="2400" b="1" i="0" u="none" strike="noStrike" cap="none">
                <a:solidFill>
                  <a:schemeClr val="dk1"/>
                </a:solidFill>
                <a:latin typeface="Arimo"/>
                <a:ea typeface="Arimo"/>
                <a:cs typeface="Arimo"/>
                <a:sym typeface="Arimo"/>
              </a:defRPr>
            </a:lvl1pPr>
            <a:lvl2pPr marL="457200" marR="0" lvl="1" indent="0" algn="l" rtl="0">
              <a:spcBef>
                <a:spcPts val="400"/>
              </a:spcBef>
              <a:spcAft>
                <a:spcPts val="0"/>
              </a:spcAft>
              <a:buClr>
                <a:schemeClr val="dk1"/>
              </a:buClr>
              <a:buFont typeface="Arimo"/>
              <a:buNone/>
              <a:defRPr sz="2000" b="1" i="0" u="none" strike="noStrike" cap="none">
                <a:solidFill>
                  <a:schemeClr val="dk1"/>
                </a:solidFill>
                <a:latin typeface="Arimo"/>
                <a:ea typeface="Arimo"/>
                <a:cs typeface="Arimo"/>
                <a:sym typeface="Arimo"/>
              </a:defRPr>
            </a:lvl2pPr>
            <a:lvl3pPr marL="914400" marR="0" lvl="2" indent="0" algn="l" rtl="0">
              <a:spcBef>
                <a:spcPts val="360"/>
              </a:spcBef>
              <a:spcAft>
                <a:spcPts val="0"/>
              </a:spcAft>
              <a:buClr>
                <a:schemeClr val="dk1"/>
              </a:buClr>
              <a:buFont typeface="Arimo"/>
              <a:buNone/>
              <a:defRPr sz="1800" b="1" i="0" u="none" strike="noStrike" cap="none">
                <a:solidFill>
                  <a:schemeClr val="dk1"/>
                </a:solidFill>
                <a:latin typeface="Arimo"/>
                <a:ea typeface="Arimo"/>
                <a:cs typeface="Arimo"/>
                <a:sym typeface="Arimo"/>
              </a:defRPr>
            </a:lvl3pPr>
            <a:lvl4pPr marL="1371600" marR="0" lvl="3"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4pPr>
            <a:lvl5pPr marL="1828800" marR="0" lvl="4"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5pPr>
            <a:lvl6pPr marL="2286000" marR="0" lvl="5"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6pPr>
            <a:lvl7pPr marL="2743200" marR="0" lvl="6"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7pPr>
            <a:lvl8pPr marL="3200400" marR="0" lvl="7"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8pPr>
            <a:lvl9pPr marL="3657600" marR="0" lvl="8"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9pPr>
          </a:lstStyle>
          <a:p>
            <a:endParaRPr/>
          </a:p>
        </p:txBody>
      </p:sp>
      <p:sp>
        <p:nvSpPr>
          <p:cNvPr id="122" name="Shape 12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37159" algn="l" rtl="0">
              <a:spcBef>
                <a:spcPts val="480"/>
              </a:spcBef>
              <a:spcAft>
                <a:spcPts val="0"/>
              </a:spcAft>
              <a:buClr>
                <a:schemeClr val="dk1"/>
              </a:buClr>
              <a:buSzPct val="135000"/>
              <a:buFont typeface="Arimo"/>
              <a:buChar char="•"/>
              <a:defRPr sz="2400" b="0" i="0" u="none" strike="noStrike" cap="none">
                <a:solidFill>
                  <a:schemeClr val="dk1"/>
                </a:solidFill>
                <a:latin typeface="Arimo"/>
                <a:ea typeface="Arimo"/>
                <a:cs typeface="Arimo"/>
                <a:sym typeface="Arimo"/>
              </a:defRPr>
            </a:lvl1pPr>
            <a:lvl2pPr marL="742950" marR="0" lvl="1" indent="-127000" algn="l" rtl="0">
              <a:spcBef>
                <a:spcPts val="400"/>
              </a:spcBef>
              <a:spcAft>
                <a:spcPts val="0"/>
              </a:spcAft>
              <a:buClr>
                <a:schemeClr val="dk1"/>
              </a:buClr>
              <a:buSzPct val="125000"/>
              <a:buFont typeface="Arimo"/>
              <a:buChar char="•"/>
              <a:defRPr sz="2000" b="0" i="0" u="none" strike="noStrike" cap="none">
                <a:solidFill>
                  <a:schemeClr val="dk1"/>
                </a:solidFill>
                <a:latin typeface="Arimo"/>
                <a:ea typeface="Arimo"/>
                <a:cs typeface="Arimo"/>
                <a:sym typeface="Arimo"/>
              </a:defRPr>
            </a:lvl2pPr>
            <a:lvl3pPr marL="1143000" marR="0" lvl="2" indent="-102869" algn="l" rtl="0">
              <a:spcBef>
                <a:spcPts val="360"/>
              </a:spcBef>
              <a:spcAft>
                <a:spcPts val="0"/>
              </a:spcAft>
              <a:buClr>
                <a:schemeClr val="dk1"/>
              </a:buClr>
              <a:buSzPct val="109999"/>
              <a:buFont typeface="Arimo"/>
              <a:buChar char="•"/>
              <a:defRPr sz="1800" b="0" i="0" u="none" strike="noStrike" cap="none">
                <a:solidFill>
                  <a:schemeClr val="dk1"/>
                </a:solidFill>
                <a:latin typeface="Arimo"/>
                <a:ea typeface="Arimo"/>
                <a:cs typeface="Arimo"/>
                <a:sym typeface="Arimo"/>
              </a:defRPr>
            </a:lvl3pPr>
            <a:lvl4pPr marL="1600200" marR="0" lvl="3" indent="-127000" algn="l" rtl="0">
              <a:spcBef>
                <a:spcPts val="320"/>
              </a:spcBef>
              <a:spcAft>
                <a:spcPts val="0"/>
              </a:spcAft>
              <a:buClr>
                <a:schemeClr val="dk1"/>
              </a:buClr>
              <a:buSzPct val="100000"/>
              <a:buFont typeface="Arimo"/>
              <a:buChar char="•"/>
              <a:defRPr sz="1600" b="0" i="0" u="none" strike="noStrike" cap="none">
                <a:solidFill>
                  <a:schemeClr val="dk1"/>
                </a:solidFill>
                <a:latin typeface="Arimo"/>
                <a:ea typeface="Arimo"/>
                <a:cs typeface="Arimo"/>
                <a:sym typeface="Arimo"/>
              </a:defRPr>
            </a:lvl4pPr>
            <a:lvl5pPr marL="2057400" marR="0" lvl="4" indent="-137160" algn="l" rtl="0">
              <a:spcBef>
                <a:spcPts val="320"/>
              </a:spcBef>
              <a:spcAft>
                <a:spcPts val="0"/>
              </a:spcAft>
              <a:buClr>
                <a:schemeClr val="dk1"/>
              </a:buClr>
              <a:buSzPct val="90000"/>
              <a:buFont typeface="Arimo"/>
              <a:buChar char="•"/>
              <a:defRPr sz="1600" b="0" i="0" u="none" strike="noStrike" cap="none">
                <a:solidFill>
                  <a:schemeClr val="dk1"/>
                </a:solidFill>
                <a:latin typeface="Arimo"/>
                <a:ea typeface="Arimo"/>
                <a:cs typeface="Arimo"/>
                <a:sym typeface="Arimo"/>
              </a:defRPr>
            </a:lvl5pPr>
            <a:lvl6pPr marL="2514600" marR="0" lvl="5" indent="-137160" algn="l" rtl="0">
              <a:spcBef>
                <a:spcPts val="320"/>
              </a:spcBef>
              <a:spcAft>
                <a:spcPts val="0"/>
              </a:spcAft>
              <a:buClr>
                <a:schemeClr val="dk1"/>
              </a:buClr>
              <a:buSzPct val="90000"/>
              <a:buFont typeface="Arimo"/>
              <a:buChar char="•"/>
              <a:defRPr sz="1600" b="0" i="0" u="none" strike="noStrike" cap="none">
                <a:solidFill>
                  <a:schemeClr val="dk1"/>
                </a:solidFill>
                <a:latin typeface="Arimo"/>
                <a:ea typeface="Arimo"/>
                <a:cs typeface="Arimo"/>
                <a:sym typeface="Arimo"/>
              </a:defRPr>
            </a:lvl6pPr>
            <a:lvl7pPr marL="2971800" marR="0" lvl="6" indent="-137160" algn="l" rtl="0">
              <a:spcBef>
                <a:spcPts val="320"/>
              </a:spcBef>
              <a:spcAft>
                <a:spcPts val="0"/>
              </a:spcAft>
              <a:buClr>
                <a:schemeClr val="dk1"/>
              </a:buClr>
              <a:buSzPct val="90000"/>
              <a:buFont typeface="Arimo"/>
              <a:buChar char="•"/>
              <a:defRPr sz="1600" b="0" i="0" u="none" strike="noStrike" cap="none">
                <a:solidFill>
                  <a:schemeClr val="dk1"/>
                </a:solidFill>
                <a:latin typeface="Arimo"/>
                <a:ea typeface="Arimo"/>
                <a:cs typeface="Arimo"/>
                <a:sym typeface="Arimo"/>
              </a:defRPr>
            </a:lvl7pPr>
            <a:lvl8pPr marL="3429000" marR="0" lvl="7" indent="-137159" algn="l" rtl="0">
              <a:spcBef>
                <a:spcPts val="320"/>
              </a:spcBef>
              <a:spcAft>
                <a:spcPts val="0"/>
              </a:spcAft>
              <a:buClr>
                <a:schemeClr val="dk1"/>
              </a:buClr>
              <a:buSzPct val="90000"/>
              <a:buFont typeface="Arimo"/>
              <a:buChar char="•"/>
              <a:defRPr sz="1600" b="0" i="0" u="none" strike="noStrike" cap="none">
                <a:solidFill>
                  <a:schemeClr val="dk1"/>
                </a:solidFill>
                <a:latin typeface="Arimo"/>
                <a:ea typeface="Arimo"/>
                <a:cs typeface="Arimo"/>
                <a:sym typeface="Arimo"/>
              </a:defRPr>
            </a:lvl8pPr>
            <a:lvl9pPr marL="3886200" marR="0" lvl="8" indent="-137159" algn="l" rtl="0">
              <a:spcBef>
                <a:spcPts val="320"/>
              </a:spcBef>
              <a:spcAft>
                <a:spcPts val="0"/>
              </a:spcAft>
              <a:buClr>
                <a:schemeClr val="dk1"/>
              </a:buClr>
              <a:buSzPct val="90000"/>
              <a:buFont typeface="Arimo"/>
              <a:buChar char="•"/>
              <a:defRPr sz="1600" b="0" i="0" u="none" strike="noStrike" cap="none">
                <a:solidFill>
                  <a:schemeClr val="dk1"/>
                </a:solidFill>
                <a:latin typeface="Arimo"/>
                <a:ea typeface="Arimo"/>
                <a:cs typeface="Arimo"/>
                <a:sym typeface="Arimo"/>
              </a:defRPr>
            </a:lvl9pPr>
          </a:lstStyle>
          <a:p>
            <a:endParaRPr/>
          </a:p>
        </p:txBody>
      </p:sp>
      <p:sp>
        <p:nvSpPr>
          <p:cNvPr id="123" name="Shape 12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mo"/>
              <a:buNone/>
              <a:defRPr sz="2400" b="1" i="0" u="none" strike="noStrike" cap="none">
                <a:solidFill>
                  <a:schemeClr val="dk1"/>
                </a:solidFill>
                <a:latin typeface="Arimo"/>
                <a:ea typeface="Arimo"/>
                <a:cs typeface="Arimo"/>
                <a:sym typeface="Arimo"/>
              </a:defRPr>
            </a:lvl1pPr>
            <a:lvl2pPr marL="457200" marR="0" lvl="1" indent="0" algn="l" rtl="0">
              <a:spcBef>
                <a:spcPts val="400"/>
              </a:spcBef>
              <a:spcAft>
                <a:spcPts val="0"/>
              </a:spcAft>
              <a:buClr>
                <a:schemeClr val="dk1"/>
              </a:buClr>
              <a:buFont typeface="Arimo"/>
              <a:buNone/>
              <a:defRPr sz="2000" b="1" i="0" u="none" strike="noStrike" cap="none">
                <a:solidFill>
                  <a:schemeClr val="dk1"/>
                </a:solidFill>
                <a:latin typeface="Arimo"/>
                <a:ea typeface="Arimo"/>
                <a:cs typeface="Arimo"/>
                <a:sym typeface="Arimo"/>
              </a:defRPr>
            </a:lvl2pPr>
            <a:lvl3pPr marL="914400" marR="0" lvl="2" indent="0" algn="l" rtl="0">
              <a:spcBef>
                <a:spcPts val="360"/>
              </a:spcBef>
              <a:spcAft>
                <a:spcPts val="0"/>
              </a:spcAft>
              <a:buClr>
                <a:schemeClr val="dk1"/>
              </a:buClr>
              <a:buFont typeface="Arimo"/>
              <a:buNone/>
              <a:defRPr sz="1800" b="1" i="0" u="none" strike="noStrike" cap="none">
                <a:solidFill>
                  <a:schemeClr val="dk1"/>
                </a:solidFill>
                <a:latin typeface="Arimo"/>
                <a:ea typeface="Arimo"/>
                <a:cs typeface="Arimo"/>
                <a:sym typeface="Arimo"/>
              </a:defRPr>
            </a:lvl3pPr>
            <a:lvl4pPr marL="1371600" marR="0" lvl="3"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4pPr>
            <a:lvl5pPr marL="1828800" marR="0" lvl="4"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5pPr>
            <a:lvl6pPr marL="2286000" marR="0" lvl="5"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6pPr>
            <a:lvl7pPr marL="2743200" marR="0" lvl="6"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7pPr>
            <a:lvl8pPr marL="3200400" marR="0" lvl="7"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8pPr>
            <a:lvl9pPr marL="3657600" marR="0" lvl="8"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9pPr>
          </a:lstStyle>
          <a:p>
            <a:endParaRPr/>
          </a:p>
        </p:txBody>
      </p:sp>
      <p:sp>
        <p:nvSpPr>
          <p:cNvPr id="124" name="Shape 12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37159" algn="l" rtl="0">
              <a:spcBef>
                <a:spcPts val="480"/>
              </a:spcBef>
              <a:spcAft>
                <a:spcPts val="0"/>
              </a:spcAft>
              <a:buClr>
                <a:schemeClr val="dk1"/>
              </a:buClr>
              <a:buSzPct val="135000"/>
              <a:buFont typeface="Arimo"/>
              <a:buChar char="•"/>
              <a:defRPr sz="2400" b="0" i="0" u="none" strike="noStrike" cap="none">
                <a:solidFill>
                  <a:schemeClr val="dk1"/>
                </a:solidFill>
                <a:latin typeface="Arimo"/>
                <a:ea typeface="Arimo"/>
                <a:cs typeface="Arimo"/>
                <a:sym typeface="Arimo"/>
              </a:defRPr>
            </a:lvl1pPr>
            <a:lvl2pPr marL="742950" marR="0" lvl="1" indent="-127000" algn="l" rtl="0">
              <a:spcBef>
                <a:spcPts val="400"/>
              </a:spcBef>
              <a:spcAft>
                <a:spcPts val="0"/>
              </a:spcAft>
              <a:buClr>
                <a:schemeClr val="dk1"/>
              </a:buClr>
              <a:buSzPct val="125000"/>
              <a:buFont typeface="Arimo"/>
              <a:buChar char="•"/>
              <a:defRPr sz="2000" b="0" i="0" u="none" strike="noStrike" cap="none">
                <a:solidFill>
                  <a:schemeClr val="dk1"/>
                </a:solidFill>
                <a:latin typeface="Arimo"/>
                <a:ea typeface="Arimo"/>
                <a:cs typeface="Arimo"/>
                <a:sym typeface="Arimo"/>
              </a:defRPr>
            </a:lvl2pPr>
            <a:lvl3pPr marL="1143000" marR="0" lvl="2" indent="-102869" algn="l" rtl="0">
              <a:spcBef>
                <a:spcPts val="360"/>
              </a:spcBef>
              <a:spcAft>
                <a:spcPts val="0"/>
              </a:spcAft>
              <a:buClr>
                <a:schemeClr val="dk1"/>
              </a:buClr>
              <a:buSzPct val="109999"/>
              <a:buFont typeface="Arimo"/>
              <a:buChar char="•"/>
              <a:defRPr sz="1800" b="0" i="0" u="none" strike="noStrike" cap="none">
                <a:solidFill>
                  <a:schemeClr val="dk1"/>
                </a:solidFill>
                <a:latin typeface="Arimo"/>
                <a:ea typeface="Arimo"/>
                <a:cs typeface="Arimo"/>
                <a:sym typeface="Arimo"/>
              </a:defRPr>
            </a:lvl3pPr>
            <a:lvl4pPr marL="1600200" marR="0" lvl="3" indent="-127000" algn="l" rtl="0">
              <a:spcBef>
                <a:spcPts val="320"/>
              </a:spcBef>
              <a:spcAft>
                <a:spcPts val="0"/>
              </a:spcAft>
              <a:buClr>
                <a:schemeClr val="dk1"/>
              </a:buClr>
              <a:buSzPct val="100000"/>
              <a:buFont typeface="Arimo"/>
              <a:buChar char="•"/>
              <a:defRPr sz="1600" b="0" i="0" u="none" strike="noStrike" cap="none">
                <a:solidFill>
                  <a:schemeClr val="dk1"/>
                </a:solidFill>
                <a:latin typeface="Arimo"/>
                <a:ea typeface="Arimo"/>
                <a:cs typeface="Arimo"/>
                <a:sym typeface="Arimo"/>
              </a:defRPr>
            </a:lvl4pPr>
            <a:lvl5pPr marL="2057400" marR="0" lvl="4" indent="-137160" algn="l" rtl="0">
              <a:spcBef>
                <a:spcPts val="320"/>
              </a:spcBef>
              <a:spcAft>
                <a:spcPts val="0"/>
              </a:spcAft>
              <a:buClr>
                <a:schemeClr val="dk1"/>
              </a:buClr>
              <a:buSzPct val="90000"/>
              <a:buFont typeface="Arimo"/>
              <a:buChar char="•"/>
              <a:defRPr sz="1600" b="0" i="0" u="none" strike="noStrike" cap="none">
                <a:solidFill>
                  <a:schemeClr val="dk1"/>
                </a:solidFill>
                <a:latin typeface="Arimo"/>
                <a:ea typeface="Arimo"/>
                <a:cs typeface="Arimo"/>
                <a:sym typeface="Arimo"/>
              </a:defRPr>
            </a:lvl5pPr>
            <a:lvl6pPr marL="2514600" marR="0" lvl="5" indent="-137160" algn="l" rtl="0">
              <a:spcBef>
                <a:spcPts val="320"/>
              </a:spcBef>
              <a:spcAft>
                <a:spcPts val="0"/>
              </a:spcAft>
              <a:buClr>
                <a:schemeClr val="dk1"/>
              </a:buClr>
              <a:buSzPct val="90000"/>
              <a:buFont typeface="Arimo"/>
              <a:buChar char="•"/>
              <a:defRPr sz="1600" b="0" i="0" u="none" strike="noStrike" cap="none">
                <a:solidFill>
                  <a:schemeClr val="dk1"/>
                </a:solidFill>
                <a:latin typeface="Arimo"/>
                <a:ea typeface="Arimo"/>
                <a:cs typeface="Arimo"/>
                <a:sym typeface="Arimo"/>
              </a:defRPr>
            </a:lvl6pPr>
            <a:lvl7pPr marL="2971800" marR="0" lvl="6" indent="-137160" algn="l" rtl="0">
              <a:spcBef>
                <a:spcPts val="320"/>
              </a:spcBef>
              <a:spcAft>
                <a:spcPts val="0"/>
              </a:spcAft>
              <a:buClr>
                <a:schemeClr val="dk1"/>
              </a:buClr>
              <a:buSzPct val="90000"/>
              <a:buFont typeface="Arimo"/>
              <a:buChar char="•"/>
              <a:defRPr sz="1600" b="0" i="0" u="none" strike="noStrike" cap="none">
                <a:solidFill>
                  <a:schemeClr val="dk1"/>
                </a:solidFill>
                <a:latin typeface="Arimo"/>
                <a:ea typeface="Arimo"/>
                <a:cs typeface="Arimo"/>
                <a:sym typeface="Arimo"/>
              </a:defRPr>
            </a:lvl7pPr>
            <a:lvl8pPr marL="3429000" marR="0" lvl="7" indent="-137159" algn="l" rtl="0">
              <a:spcBef>
                <a:spcPts val="320"/>
              </a:spcBef>
              <a:spcAft>
                <a:spcPts val="0"/>
              </a:spcAft>
              <a:buClr>
                <a:schemeClr val="dk1"/>
              </a:buClr>
              <a:buSzPct val="90000"/>
              <a:buFont typeface="Arimo"/>
              <a:buChar char="•"/>
              <a:defRPr sz="1600" b="0" i="0" u="none" strike="noStrike" cap="none">
                <a:solidFill>
                  <a:schemeClr val="dk1"/>
                </a:solidFill>
                <a:latin typeface="Arimo"/>
                <a:ea typeface="Arimo"/>
                <a:cs typeface="Arimo"/>
                <a:sym typeface="Arimo"/>
              </a:defRPr>
            </a:lvl8pPr>
            <a:lvl9pPr marL="3886200" marR="0" lvl="8" indent="-137159" algn="l" rtl="0">
              <a:spcBef>
                <a:spcPts val="320"/>
              </a:spcBef>
              <a:spcAft>
                <a:spcPts val="0"/>
              </a:spcAft>
              <a:buClr>
                <a:schemeClr val="dk1"/>
              </a:buClr>
              <a:buSzPct val="90000"/>
              <a:buFont typeface="Arimo"/>
              <a:buChar char="•"/>
              <a:defRPr sz="1600" b="0" i="0" u="none" strike="noStrike" cap="none">
                <a:solidFill>
                  <a:schemeClr val="dk1"/>
                </a:solidFill>
                <a:latin typeface="Arimo"/>
                <a:ea typeface="Arimo"/>
                <a:cs typeface="Arimo"/>
                <a:sym typeface="Arimo"/>
              </a:defRPr>
            </a:lvl9pPr>
          </a:lstStyle>
          <a:p>
            <a:endParaRPr/>
          </a:p>
        </p:txBody>
      </p:sp>
      <p:sp>
        <p:nvSpPr>
          <p:cNvPr id="125" name="Shape 125"/>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126" name="Shape 126"/>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127" name="Shape 127"/>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1219200" y="533400"/>
            <a:ext cx="77724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130" name="Shape 130"/>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131" name="Shape 131"/>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132" name="Shape 132"/>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3"/>
        <p:cNvGrpSpPr/>
        <p:nvPr/>
      </p:nvGrpSpPr>
      <p:grpSpPr>
        <a:xfrm>
          <a:off x="0" y="0"/>
          <a:ext cx="0" cy="0"/>
          <a:chOff x="0" y="0"/>
          <a:chExt cx="0" cy="0"/>
        </a:xfrm>
      </p:grpSpPr>
      <p:sp>
        <p:nvSpPr>
          <p:cNvPr id="134" name="Shape 134"/>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135" name="Shape 135"/>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136" name="Shape 136"/>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139" name="Shape 13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68579" algn="l" rtl="0">
              <a:spcBef>
                <a:spcPts val="640"/>
              </a:spcBef>
              <a:spcAft>
                <a:spcPts val="0"/>
              </a:spcAft>
              <a:buClr>
                <a:schemeClr val="dk1"/>
              </a:buClr>
              <a:buSzPct val="135000"/>
              <a:buFont typeface="Arimo"/>
              <a:buChar char="•"/>
              <a:defRPr sz="3200" b="0" i="0" u="none" strike="noStrike" cap="none">
                <a:solidFill>
                  <a:schemeClr val="dk1"/>
                </a:solidFill>
                <a:latin typeface="Arimo"/>
                <a:ea typeface="Arimo"/>
                <a:cs typeface="Arimo"/>
                <a:sym typeface="Arimo"/>
              </a:defRPr>
            </a:lvl1pPr>
            <a:lvl2pPr marL="742950" marR="0" lvl="1" indent="-63500" algn="l" rtl="0">
              <a:spcBef>
                <a:spcPts val="560"/>
              </a:spcBef>
              <a:spcAft>
                <a:spcPts val="0"/>
              </a:spcAft>
              <a:buClr>
                <a:schemeClr val="dk1"/>
              </a:buClr>
              <a:buSzPct val="125000"/>
              <a:buFont typeface="Arimo"/>
              <a:buChar char="•"/>
              <a:defRPr sz="2800" b="0" i="0" u="none" strike="noStrike" cap="none">
                <a:solidFill>
                  <a:schemeClr val="dk1"/>
                </a:solidFill>
                <a:latin typeface="Arimo"/>
                <a:ea typeface="Arimo"/>
                <a:cs typeface="Arimo"/>
                <a:sym typeface="Arimo"/>
              </a:defRPr>
            </a:lvl2pPr>
            <a:lvl3pPr marL="1143000" marR="0" lvl="2" indent="-60960" algn="l" rtl="0">
              <a:spcBef>
                <a:spcPts val="480"/>
              </a:spcBef>
              <a:spcAft>
                <a:spcPts val="0"/>
              </a:spcAft>
              <a:buClr>
                <a:schemeClr val="dk1"/>
              </a:buClr>
              <a:buSzPct val="110000"/>
              <a:buFont typeface="Arimo"/>
              <a:buChar char="•"/>
              <a:defRPr sz="2400" b="0" i="0" u="none" strike="noStrike" cap="none">
                <a:solidFill>
                  <a:schemeClr val="dk1"/>
                </a:solidFill>
                <a:latin typeface="Arimo"/>
                <a:ea typeface="Arimo"/>
                <a:cs typeface="Arimo"/>
                <a:sym typeface="Arimo"/>
              </a:defRPr>
            </a:lvl3pPr>
            <a:lvl4pPr marL="1600200" marR="0" lvl="3" indent="-101600" algn="l" rtl="0">
              <a:spcBef>
                <a:spcPts val="400"/>
              </a:spcBef>
              <a:spcAft>
                <a:spcPts val="0"/>
              </a:spcAft>
              <a:buClr>
                <a:schemeClr val="dk1"/>
              </a:buClr>
              <a:buSzPct val="100000"/>
              <a:buFont typeface="Arimo"/>
              <a:buChar char="•"/>
              <a:defRPr sz="2000" b="0" i="0" u="none" strike="noStrike" cap="none">
                <a:solidFill>
                  <a:schemeClr val="dk1"/>
                </a:solidFill>
                <a:latin typeface="Arimo"/>
                <a:ea typeface="Arimo"/>
                <a:cs typeface="Arimo"/>
                <a:sym typeface="Arimo"/>
              </a:defRPr>
            </a:lvl4pPr>
            <a:lvl5pPr marL="2057400" marR="0" lvl="4"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5pPr>
            <a:lvl6pPr marL="2514600" marR="0" lvl="5"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6pPr>
            <a:lvl7pPr marL="2971800" marR="0" lvl="6"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7pPr>
            <a:lvl8pPr marL="3429000" marR="0" lvl="7"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8pPr>
            <a:lvl9pPr marL="3886200" marR="0" lvl="8"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9pPr>
          </a:lstStyle>
          <a:p>
            <a:endParaRPr/>
          </a:p>
        </p:txBody>
      </p:sp>
      <p:sp>
        <p:nvSpPr>
          <p:cNvPr id="140" name="Shape 14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mo"/>
              <a:buNone/>
              <a:defRPr sz="1400" b="0" i="0" u="none" strike="noStrike" cap="none">
                <a:solidFill>
                  <a:schemeClr val="dk1"/>
                </a:solidFill>
                <a:latin typeface="Arimo"/>
                <a:ea typeface="Arimo"/>
                <a:cs typeface="Arimo"/>
                <a:sym typeface="Arimo"/>
              </a:defRPr>
            </a:lvl1pPr>
            <a:lvl2pPr marL="457200" marR="0" lvl="1" indent="0" algn="l" rtl="0">
              <a:spcBef>
                <a:spcPts val="240"/>
              </a:spcBef>
              <a:spcAft>
                <a:spcPts val="0"/>
              </a:spcAft>
              <a:buClr>
                <a:schemeClr val="dk1"/>
              </a:buClr>
              <a:buFont typeface="Arimo"/>
              <a:buNone/>
              <a:defRPr sz="1200" b="0" i="0" u="none" strike="noStrike" cap="none">
                <a:solidFill>
                  <a:schemeClr val="dk1"/>
                </a:solidFill>
                <a:latin typeface="Arimo"/>
                <a:ea typeface="Arimo"/>
                <a:cs typeface="Arimo"/>
                <a:sym typeface="Arimo"/>
              </a:defRPr>
            </a:lvl2pPr>
            <a:lvl3pPr marL="914400" marR="0" lvl="2" indent="0" algn="l" rtl="0">
              <a:spcBef>
                <a:spcPts val="200"/>
              </a:spcBef>
              <a:spcAft>
                <a:spcPts val="0"/>
              </a:spcAft>
              <a:buClr>
                <a:schemeClr val="dk1"/>
              </a:buClr>
              <a:buFont typeface="Arimo"/>
              <a:buNone/>
              <a:defRPr sz="1000" b="0" i="0" u="none" strike="noStrike" cap="none">
                <a:solidFill>
                  <a:schemeClr val="dk1"/>
                </a:solidFill>
                <a:latin typeface="Arimo"/>
                <a:ea typeface="Arimo"/>
                <a:cs typeface="Arimo"/>
                <a:sym typeface="Arimo"/>
              </a:defRPr>
            </a:lvl3pPr>
            <a:lvl4pPr marL="1371600" marR="0" lvl="3"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4pPr>
            <a:lvl5pPr marL="1828800" marR="0" lvl="4"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5pPr>
            <a:lvl6pPr marL="2286000" marR="0" lvl="5"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6pPr>
            <a:lvl7pPr marL="2743200" marR="0" lvl="6"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7pPr>
            <a:lvl8pPr marL="3200400" marR="0" lvl="7"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8pPr>
            <a:lvl9pPr marL="3657600" marR="0" lvl="8"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9pPr>
          </a:lstStyle>
          <a:p>
            <a:endParaRPr/>
          </a:p>
        </p:txBody>
      </p:sp>
      <p:sp>
        <p:nvSpPr>
          <p:cNvPr id="141" name="Shape 141"/>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142" name="Shape 142"/>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143" name="Shape 143"/>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1219200" y="533400"/>
            <a:ext cx="77724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25" name="Shape 25"/>
          <p:cNvSpPr txBox="1">
            <a:spLocks noGrp="1"/>
          </p:cNvSpPr>
          <p:nvPr>
            <p:ph type="body" idx="1"/>
          </p:nvPr>
        </p:nvSpPr>
        <p:spPr>
          <a:xfrm>
            <a:off x="1219200" y="1981200"/>
            <a:ext cx="7772400" cy="4114800"/>
          </a:xfrm>
          <a:prstGeom prst="rect">
            <a:avLst/>
          </a:prstGeom>
          <a:noFill/>
          <a:ln>
            <a:noFill/>
          </a:ln>
        </p:spPr>
        <p:txBody>
          <a:bodyPr lIns="91425" tIns="91425" rIns="91425" bIns="91425" anchor="t" anchorCtr="0"/>
          <a:lstStyle>
            <a:lvl1pPr marL="342900" marR="0" lvl="0" indent="-68579" algn="l" rtl="0">
              <a:spcBef>
                <a:spcPts val="640"/>
              </a:spcBef>
              <a:spcAft>
                <a:spcPts val="0"/>
              </a:spcAft>
              <a:buClr>
                <a:schemeClr val="dk1"/>
              </a:buClr>
              <a:buSzPct val="135000"/>
              <a:buFont typeface="Arimo"/>
              <a:buChar char="•"/>
              <a:defRPr sz="3200" b="0" i="0" u="none" strike="noStrike" cap="none">
                <a:solidFill>
                  <a:schemeClr val="dk1"/>
                </a:solidFill>
                <a:latin typeface="Arimo"/>
                <a:ea typeface="Arimo"/>
                <a:cs typeface="Arimo"/>
                <a:sym typeface="Arimo"/>
              </a:defRPr>
            </a:lvl1pPr>
            <a:lvl2pPr marL="742950" marR="0" lvl="1" indent="-63500" algn="l" rtl="0">
              <a:spcBef>
                <a:spcPts val="560"/>
              </a:spcBef>
              <a:spcAft>
                <a:spcPts val="0"/>
              </a:spcAft>
              <a:buClr>
                <a:schemeClr val="dk1"/>
              </a:buClr>
              <a:buSzPct val="125000"/>
              <a:buFont typeface="Arimo"/>
              <a:buChar char="•"/>
              <a:defRPr sz="2800" b="0" i="0" u="none" strike="noStrike" cap="none">
                <a:solidFill>
                  <a:schemeClr val="dk1"/>
                </a:solidFill>
                <a:latin typeface="Arimo"/>
                <a:ea typeface="Arimo"/>
                <a:cs typeface="Arimo"/>
                <a:sym typeface="Arimo"/>
              </a:defRPr>
            </a:lvl2pPr>
            <a:lvl3pPr marL="1143000" marR="0" lvl="2" indent="-60960" algn="l" rtl="0">
              <a:spcBef>
                <a:spcPts val="480"/>
              </a:spcBef>
              <a:spcAft>
                <a:spcPts val="0"/>
              </a:spcAft>
              <a:buClr>
                <a:schemeClr val="dk1"/>
              </a:buClr>
              <a:buSzPct val="110000"/>
              <a:buFont typeface="Arimo"/>
              <a:buChar char="•"/>
              <a:defRPr sz="2400" b="0" i="0" u="none" strike="noStrike" cap="none">
                <a:solidFill>
                  <a:schemeClr val="dk1"/>
                </a:solidFill>
                <a:latin typeface="Arimo"/>
                <a:ea typeface="Arimo"/>
                <a:cs typeface="Arimo"/>
                <a:sym typeface="Arimo"/>
              </a:defRPr>
            </a:lvl3pPr>
            <a:lvl4pPr marL="1600200" marR="0" lvl="3" indent="-101600" algn="l" rtl="0">
              <a:spcBef>
                <a:spcPts val="400"/>
              </a:spcBef>
              <a:spcAft>
                <a:spcPts val="0"/>
              </a:spcAft>
              <a:buClr>
                <a:schemeClr val="dk1"/>
              </a:buClr>
              <a:buSzPct val="100000"/>
              <a:buFont typeface="Arimo"/>
              <a:buChar char="•"/>
              <a:defRPr sz="2000" b="0" i="0" u="none" strike="noStrike" cap="none">
                <a:solidFill>
                  <a:schemeClr val="dk1"/>
                </a:solidFill>
                <a:latin typeface="Arimo"/>
                <a:ea typeface="Arimo"/>
                <a:cs typeface="Arimo"/>
                <a:sym typeface="Arimo"/>
              </a:defRPr>
            </a:lvl4pPr>
            <a:lvl5pPr marL="2057400" marR="0" lvl="4"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5pPr>
            <a:lvl6pPr marL="2514600" marR="0" lvl="5"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6pPr>
            <a:lvl7pPr marL="2971800" marR="0" lvl="6"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7pPr>
            <a:lvl8pPr marL="3429000" marR="0" lvl="7"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8pPr>
            <a:lvl9pPr marL="3886200" marR="0" lvl="8"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9pPr>
          </a:lstStyle>
          <a:p>
            <a:endParaRPr/>
          </a:p>
        </p:txBody>
      </p:sp>
      <p:sp>
        <p:nvSpPr>
          <p:cNvPr id="26" name="Shape 26"/>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27" name="Shape 27"/>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28" name="Shape 28"/>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146" name="Shape 146"/>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mo"/>
              <a:buNone/>
              <a:defRPr sz="3200" b="0" i="0" u="none" strike="noStrike" cap="none">
                <a:solidFill>
                  <a:schemeClr val="dk1"/>
                </a:solidFill>
                <a:latin typeface="Arimo"/>
                <a:ea typeface="Arimo"/>
                <a:cs typeface="Arimo"/>
                <a:sym typeface="Arimo"/>
              </a:defRPr>
            </a:lvl1pPr>
            <a:lvl2pPr marL="457200" marR="0" lvl="1" indent="0" algn="l" rtl="0">
              <a:spcBef>
                <a:spcPts val="560"/>
              </a:spcBef>
              <a:spcAft>
                <a:spcPts val="0"/>
              </a:spcAft>
              <a:buClr>
                <a:schemeClr val="dk1"/>
              </a:buClr>
              <a:buFont typeface="Arimo"/>
              <a:buNone/>
              <a:defRPr sz="2800" b="0" i="0" u="none" strike="noStrike" cap="none">
                <a:solidFill>
                  <a:schemeClr val="dk1"/>
                </a:solidFill>
                <a:latin typeface="Arimo"/>
                <a:ea typeface="Arimo"/>
                <a:cs typeface="Arimo"/>
                <a:sym typeface="Arimo"/>
              </a:defRPr>
            </a:lvl2pPr>
            <a:lvl3pPr marL="914400" marR="0" lvl="2" indent="0" algn="l" rtl="0">
              <a:spcBef>
                <a:spcPts val="480"/>
              </a:spcBef>
              <a:spcAft>
                <a:spcPts val="0"/>
              </a:spcAft>
              <a:buClr>
                <a:schemeClr val="dk1"/>
              </a:buClr>
              <a:buFont typeface="Arimo"/>
              <a:buNone/>
              <a:defRPr sz="2400" b="0" i="0" u="none" strike="noStrike" cap="none">
                <a:solidFill>
                  <a:schemeClr val="dk1"/>
                </a:solidFill>
                <a:latin typeface="Arimo"/>
                <a:ea typeface="Arimo"/>
                <a:cs typeface="Arimo"/>
                <a:sym typeface="Arimo"/>
              </a:defRPr>
            </a:lvl3pPr>
            <a:lvl4pPr marL="1371600" marR="0" lvl="3" indent="0" algn="l" rtl="0">
              <a:spcBef>
                <a:spcPts val="400"/>
              </a:spcBef>
              <a:spcAft>
                <a:spcPts val="0"/>
              </a:spcAft>
              <a:buClr>
                <a:schemeClr val="dk1"/>
              </a:buClr>
              <a:buFont typeface="Arimo"/>
              <a:buNone/>
              <a:defRPr sz="2000" b="0" i="0" u="none" strike="noStrike" cap="none">
                <a:solidFill>
                  <a:schemeClr val="dk1"/>
                </a:solidFill>
                <a:latin typeface="Arimo"/>
                <a:ea typeface="Arimo"/>
                <a:cs typeface="Arimo"/>
                <a:sym typeface="Arimo"/>
              </a:defRPr>
            </a:lvl4pPr>
            <a:lvl5pPr marL="1828800" marR="0" lvl="4" indent="0" algn="l" rtl="0">
              <a:spcBef>
                <a:spcPts val="400"/>
              </a:spcBef>
              <a:spcAft>
                <a:spcPts val="0"/>
              </a:spcAft>
              <a:buClr>
                <a:schemeClr val="dk1"/>
              </a:buClr>
              <a:buFont typeface="Arimo"/>
              <a:buNone/>
              <a:defRPr sz="2000" b="0" i="0" u="none" strike="noStrike" cap="none">
                <a:solidFill>
                  <a:schemeClr val="dk1"/>
                </a:solidFill>
                <a:latin typeface="Arimo"/>
                <a:ea typeface="Arimo"/>
                <a:cs typeface="Arimo"/>
                <a:sym typeface="Arimo"/>
              </a:defRPr>
            </a:lvl5pPr>
            <a:lvl6pPr marL="2286000" marR="0" lvl="5" indent="0" algn="l" rtl="0">
              <a:spcBef>
                <a:spcPts val="400"/>
              </a:spcBef>
              <a:spcAft>
                <a:spcPts val="0"/>
              </a:spcAft>
              <a:buClr>
                <a:schemeClr val="dk1"/>
              </a:buClr>
              <a:buFont typeface="Arimo"/>
              <a:buNone/>
              <a:defRPr sz="2000" b="0" i="0" u="none" strike="noStrike" cap="none">
                <a:solidFill>
                  <a:schemeClr val="dk1"/>
                </a:solidFill>
                <a:latin typeface="Arimo"/>
                <a:ea typeface="Arimo"/>
                <a:cs typeface="Arimo"/>
                <a:sym typeface="Arimo"/>
              </a:defRPr>
            </a:lvl6pPr>
            <a:lvl7pPr marL="2743200" marR="0" lvl="6" indent="0" algn="l" rtl="0">
              <a:spcBef>
                <a:spcPts val="400"/>
              </a:spcBef>
              <a:spcAft>
                <a:spcPts val="0"/>
              </a:spcAft>
              <a:buClr>
                <a:schemeClr val="dk1"/>
              </a:buClr>
              <a:buFont typeface="Arimo"/>
              <a:buNone/>
              <a:defRPr sz="2000" b="0" i="0" u="none" strike="noStrike" cap="none">
                <a:solidFill>
                  <a:schemeClr val="dk1"/>
                </a:solidFill>
                <a:latin typeface="Arimo"/>
                <a:ea typeface="Arimo"/>
                <a:cs typeface="Arimo"/>
                <a:sym typeface="Arimo"/>
              </a:defRPr>
            </a:lvl7pPr>
            <a:lvl8pPr marL="3200400" marR="0" lvl="7" indent="0" algn="l" rtl="0">
              <a:spcBef>
                <a:spcPts val="400"/>
              </a:spcBef>
              <a:spcAft>
                <a:spcPts val="0"/>
              </a:spcAft>
              <a:buClr>
                <a:schemeClr val="dk1"/>
              </a:buClr>
              <a:buFont typeface="Arimo"/>
              <a:buNone/>
              <a:defRPr sz="2000" b="0" i="0" u="none" strike="noStrike" cap="none">
                <a:solidFill>
                  <a:schemeClr val="dk1"/>
                </a:solidFill>
                <a:latin typeface="Arimo"/>
                <a:ea typeface="Arimo"/>
                <a:cs typeface="Arimo"/>
                <a:sym typeface="Arimo"/>
              </a:defRPr>
            </a:lvl8pPr>
            <a:lvl9pPr marL="3657600" marR="0" lvl="8" indent="0" algn="l" rtl="0">
              <a:spcBef>
                <a:spcPts val="400"/>
              </a:spcBef>
              <a:spcAft>
                <a:spcPts val="0"/>
              </a:spcAft>
              <a:buClr>
                <a:schemeClr val="dk1"/>
              </a:buClr>
              <a:buFont typeface="Arimo"/>
              <a:buNone/>
              <a:defRPr sz="2000" b="0" i="0" u="none" strike="noStrike" cap="none">
                <a:solidFill>
                  <a:schemeClr val="dk1"/>
                </a:solidFill>
                <a:latin typeface="Arimo"/>
                <a:ea typeface="Arimo"/>
                <a:cs typeface="Arimo"/>
                <a:sym typeface="Arimo"/>
              </a:defRPr>
            </a:lvl9pPr>
          </a:lstStyle>
          <a:p>
            <a:endParaRPr/>
          </a:p>
        </p:txBody>
      </p:sp>
      <p:sp>
        <p:nvSpPr>
          <p:cNvPr id="147" name="Shape 14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mo"/>
              <a:buNone/>
              <a:defRPr sz="1400" b="0" i="0" u="none" strike="noStrike" cap="none">
                <a:solidFill>
                  <a:schemeClr val="dk1"/>
                </a:solidFill>
                <a:latin typeface="Arimo"/>
                <a:ea typeface="Arimo"/>
                <a:cs typeface="Arimo"/>
                <a:sym typeface="Arimo"/>
              </a:defRPr>
            </a:lvl1pPr>
            <a:lvl2pPr marL="457200" marR="0" lvl="1" indent="0" algn="l" rtl="0">
              <a:spcBef>
                <a:spcPts val="240"/>
              </a:spcBef>
              <a:spcAft>
                <a:spcPts val="0"/>
              </a:spcAft>
              <a:buClr>
                <a:schemeClr val="dk1"/>
              </a:buClr>
              <a:buFont typeface="Arimo"/>
              <a:buNone/>
              <a:defRPr sz="1200" b="0" i="0" u="none" strike="noStrike" cap="none">
                <a:solidFill>
                  <a:schemeClr val="dk1"/>
                </a:solidFill>
                <a:latin typeface="Arimo"/>
                <a:ea typeface="Arimo"/>
                <a:cs typeface="Arimo"/>
                <a:sym typeface="Arimo"/>
              </a:defRPr>
            </a:lvl2pPr>
            <a:lvl3pPr marL="914400" marR="0" lvl="2" indent="0" algn="l" rtl="0">
              <a:spcBef>
                <a:spcPts val="200"/>
              </a:spcBef>
              <a:spcAft>
                <a:spcPts val="0"/>
              </a:spcAft>
              <a:buClr>
                <a:schemeClr val="dk1"/>
              </a:buClr>
              <a:buFont typeface="Arimo"/>
              <a:buNone/>
              <a:defRPr sz="1000" b="0" i="0" u="none" strike="noStrike" cap="none">
                <a:solidFill>
                  <a:schemeClr val="dk1"/>
                </a:solidFill>
                <a:latin typeface="Arimo"/>
                <a:ea typeface="Arimo"/>
                <a:cs typeface="Arimo"/>
                <a:sym typeface="Arimo"/>
              </a:defRPr>
            </a:lvl3pPr>
            <a:lvl4pPr marL="1371600" marR="0" lvl="3"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4pPr>
            <a:lvl5pPr marL="1828800" marR="0" lvl="4"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5pPr>
            <a:lvl6pPr marL="2286000" marR="0" lvl="5"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6pPr>
            <a:lvl7pPr marL="2743200" marR="0" lvl="6"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7pPr>
            <a:lvl8pPr marL="3200400" marR="0" lvl="7"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8pPr>
            <a:lvl9pPr marL="3657600" marR="0" lvl="8"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9pPr>
          </a:lstStyle>
          <a:p>
            <a:endParaRPr/>
          </a:p>
        </p:txBody>
      </p:sp>
      <p:sp>
        <p:nvSpPr>
          <p:cNvPr id="148" name="Shape 148"/>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149" name="Shape 149"/>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150" name="Shape 150"/>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1219200" y="533400"/>
            <a:ext cx="77724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153" name="Shape 153"/>
          <p:cNvSpPr txBox="1">
            <a:spLocks noGrp="1"/>
          </p:cNvSpPr>
          <p:nvPr>
            <p:ph type="body" idx="1"/>
          </p:nvPr>
        </p:nvSpPr>
        <p:spPr>
          <a:xfrm rot="5400000">
            <a:off x="3047999" y="152399"/>
            <a:ext cx="4114800" cy="7772400"/>
          </a:xfrm>
          <a:prstGeom prst="rect">
            <a:avLst/>
          </a:prstGeom>
          <a:noFill/>
          <a:ln>
            <a:noFill/>
          </a:ln>
        </p:spPr>
        <p:txBody>
          <a:bodyPr lIns="91425" tIns="91425" rIns="91425" bIns="91425" anchor="t" anchorCtr="0"/>
          <a:lstStyle>
            <a:lvl1pPr marL="342900" marR="0" lvl="0" indent="-68579" algn="l" rtl="0">
              <a:spcBef>
                <a:spcPts val="640"/>
              </a:spcBef>
              <a:spcAft>
                <a:spcPts val="0"/>
              </a:spcAft>
              <a:buClr>
                <a:schemeClr val="dk1"/>
              </a:buClr>
              <a:buSzPct val="135000"/>
              <a:buFont typeface="Arimo"/>
              <a:buChar char="•"/>
              <a:defRPr sz="3200" b="0" i="0" u="none" strike="noStrike" cap="none">
                <a:solidFill>
                  <a:schemeClr val="dk1"/>
                </a:solidFill>
                <a:latin typeface="Arimo"/>
                <a:ea typeface="Arimo"/>
                <a:cs typeface="Arimo"/>
                <a:sym typeface="Arimo"/>
              </a:defRPr>
            </a:lvl1pPr>
            <a:lvl2pPr marL="742950" marR="0" lvl="1" indent="-63500" algn="l" rtl="0">
              <a:spcBef>
                <a:spcPts val="560"/>
              </a:spcBef>
              <a:spcAft>
                <a:spcPts val="0"/>
              </a:spcAft>
              <a:buClr>
                <a:schemeClr val="dk1"/>
              </a:buClr>
              <a:buSzPct val="125000"/>
              <a:buFont typeface="Arimo"/>
              <a:buChar char="•"/>
              <a:defRPr sz="2800" b="0" i="0" u="none" strike="noStrike" cap="none">
                <a:solidFill>
                  <a:schemeClr val="dk1"/>
                </a:solidFill>
                <a:latin typeface="Arimo"/>
                <a:ea typeface="Arimo"/>
                <a:cs typeface="Arimo"/>
                <a:sym typeface="Arimo"/>
              </a:defRPr>
            </a:lvl2pPr>
            <a:lvl3pPr marL="1143000" marR="0" lvl="2" indent="-60960" algn="l" rtl="0">
              <a:spcBef>
                <a:spcPts val="480"/>
              </a:spcBef>
              <a:spcAft>
                <a:spcPts val="0"/>
              </a:spcAft>
              <a:buClr>
                <a:schemeClr val="dk1"/>
              </a:buClr>
              <a:buSzPct val="110000"/>
              <a:buFont typeface="Arimo"/>
              <a:buChar char="•"/>
              <a:defRPr sz="2400" b="0" i="0" u="none" strike="noStrike" cap="none">
                <a:solidFill>
                  <a:schemeClr val="dk1"/>
                </a:solidFill>
                <a:latin typeface="Arimo"/>
                <a:ea typeface="Arimo"/>
                <a:cs typeface="Arimo"/>
                <a:sym typeface="Arimo"/>
              </a:defRPr>
            </a:lvl3pPr>
            <a:lvl4pPr marL="1600200" marR="0" lvl="3" indent="-101600" algn="l" rtl="0">
              <a:spcBef>
                <a:spcPts val="400"/>
              </a:spcBef>
              <a:spcAft>
                <a:spcPts val="0"/>
              </a:spcAft>
              <a:buClr>
                <a:schemeClr val="dk1"/>
              </a:buClr>
              <a:buSzPct val="100000"/>
              <a:buFont typeface="Arimo"/>
              <a:buChar char="•"/>
              <a:defRPr sz="2000" b="0" i="0" u="none" strike="noStrike" cap="none">
                <a:solidFill>
                  <a:schemeClr val="dk1"/>
                </a:solidFill>
                <a:latin typeface="Arimo"/>
                <a:ea typeface="Arimo"/>
                <a:cs typeface="Arimo"/>
                <a:sym typeface="Arimo"/>
              </a:defRPr>
            </a:lvl4pPr>
            <a:lvl5pPr marL="2057400" marR="0" lvl="4"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5pPr>
            <a:lvl6pPr marL="2514600" marR="0" lvl="5"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6pPr>
            <a:lvl7pPr marL="2971800" marR="0" lvl="6"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7pPr>
            <a:lvl8pPr marL="3429000" marR="0" lvl="7"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8pPr>
            <a:lvl9pPr marL="3886200" marR="0" lvl="8"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9pPr>
          </a:lstStyle>
          <a:p>
            <a:endParaRPr/>
          </a:p>
        </p:txBody>
      </p:sp>
      <p:sp>
        <p:nvSpPr>
          <p:cNvPr id="154" name="Shape 154"/>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155" name="Shape 155"/>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156" name="Shape 156"/>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rot="5400000">
            <a:off x="5238749" y="2343149"/>
            <a:ext cx="5562600" cy="1943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159" name="Shape 159"/>
          <p:cNvSpPr txBox="1">
            <a:spLocks noGrp="1"/>
          </p:cNvSpPr>
          <p:nvPr>
            <p:ph type="body" idx="1"/>
          </p:nvPr>
        </p:nvSpPr>
        <p:spPr>
          <a:xfrm rot="5400000">
            <a:off x="1276349" y="476249"/>
            <a:ext cx="5562600" cy="5676900"/>
          </a:xfrm>
          <a:prstGeom prst="rect">
            <a:avLst/>
          </a:prstGeom>
          <a:noFill/>
          <a:ln>
            <a:noFill/>
          </a:ln>
        </p:spPr>
        <p:txBody>
          <a:bodyPr lIns="91425" tIns="91425" rIns="91425" bIns="91425" anchor="t" anchorCtr="0"/>
          <a:lstStyle>
            <a:lvl1pPr marL="342900" marR="0" lvl="0" indent="-68579" algn="l" rtl="0">
              <a:spcBef>
                <a:spcPts val="640"/>
              </a:spcBef>
              <a:spcAft>
                <a:spcPts val="0"/>
              </a:spcAft>
              <a:buClr>
                <a:schemeClr val="dk1"/>
              </a:buClr>
              <a:buSzPct val="135000"/>
              <a:buFont typeface="Arimo"/>
              <a:buChar char="•"/>
              <a:defRPr sz="3200" b="0" i="0" u="none" strike="noStrike" cap="none">
                <a:solidFill>
                  <a:schemeClr val="dk1"/>
                </a:solidFill>
                <a:latin typeface="Arimo"/>
                <a:ea typeface="Arimo"/>
                <a:cs typeface="Arimo"/>
                <a:sym typeface="Arimo"/>
              </a:defRPr>
            </a:lvl1pPr>
            <a:lvl2pPr marL="742950" marR="0" lvl="1" indent="-63500" algn="l" rtl="0">
              <a:spcBef>
                <a:spcPts val="560"/>
              </a:spcBef>
              <a:spcAft>
                <a:spcPts val="0"/>
              </a:spcAft>
              <a:buClr>
                <a:schemeClr val="dk1"/>
              </a:buClr>
              <a:buSzPct val="125000"/>
              <a:buFont typeface="Arimo"/>
              <a:buChar char="•"/>
              <a:defRPr sz="2800" b="0" i="0" u="none" strike="noStrike" cap="none">
                <a:solidFill>
                  <a:schemeClr val="dk1"/>
                </a:solidFill>
                <a:latin typeface="Arimo"/>
                <a:ea typeface="Arimo"/>
                <a:cs typeface="Arimo"/>
                <a:sym typeface="Arimo"/>
              </a:defRPr>
            </a:lvl2pPr>
            <a:lvl3pPr marL="1143000" marR="0" lvl="2" indent="-60960" algn="l" rtl="0">
              <a:spcBef>
                <a:spcPts val="480"/>
              </a:spcBef>
              <a:spcAft>
                <a:spcPts val="0"/>
              </a:spcAft>
              <a:buClr>
                <a:schemeClr val="dk1"/>
              </a:buClr>
              <a:buSzPct val="110000"/>
              <a:buFont typeface="Arimo"/>
              <a:buChar char="•"/>
              <a:defRPr sz="2400" b="0" i="0" u="none" strike="noStrike" cap="none">
                <a:solidFill>
                  <a:schemeClr val="dk1"/>
                </a:solidFill>
                <a:latin typeface="Arimo"/>
                <a:ea typeface="Arimo"/>
                <a:cs typeface="Arimo"/>
                <a:sym typeface="Arimo"/>
              </a:defRPr>
            </a:lvl3pPr>
            <a:lvl4pPr marL="1600200" marR="0" lvl="3" indent="-101600" algn="l" rtl="0">
              <a:spcBef>
                <a:spcPts val="400"/>
              </a:spcBef>
              <a:spcAft>
                <a:spcPts val="0"/>
              </a:spcAft>
              <a:buClr>
                <a:schemeClr val="dk1"/>
              </a:buClr>
              <a:buSzPct val="100000"/>
              <a:buFont typeface="Arimo"/>
              <a:buChar char="•"/>
              <a:defRPr sz="2000" b="0" i="0" u="none" strike="noStrike" cap="none">
                <a:solidFill>
                  <a:schemeClr val="dk1"/>
                </a:solidFill>
                <a:latin typeface="Arimo"/>
                <a:ea typeface="Arimo"/>
                <a:cs typeface="Arimo"/>
                <a:sym typeface="Arimo"/>
              </a:defRPr>
            </a:lvl4pPr>
            <a:lvl5pPr marL="2057400" marR="0" lvl="4"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5pPr>
            <a:lvl6pPr marL="2514600" marR="0" lvl="5"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6pPr>
            <a:lvl7pPr marL="2971800" marR="0" lvl="6"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7pPr>
            <a:lvl8pPr marL="3429000" marR="0" lvl="7"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8pPr>
            <a:lvl9pPr marL="3886200" marR="0" lvl="8"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9pPr>
          </a:lstStyle>
          <a:p>
            <a:endParaRPr/>
          </a:p>
        </p:txBody>
      </p:sp>
      <p:sp>
        <p:nvSpPr>
          <p:cNvPr id="160" name="Shape 160"/>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161" name="Shape 161"/>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162" name="Shape 162"/>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1219200" y="533400"/>
            <a:ext cx="77724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172" name="Shape 172"/>
          <p:cNvSpPr txBox="1">
            <a:spLocks noGrp="1"/>
          </p:cNvSpPr>
          <p:nvPr>
            <p:ph type="body" idx="1"/>
          </p:nvPr>
        </p:nvSpPr>
        <p:spPr>
          <a:xfrm>
            <a:off x="1219200" y="1981200"/>
            <a:ext cx="7772400" cy="4114800"/>
          </a:xfrm>
          <a:prstGeom prst="rect">
            <a:avLst/>
          </a:prstGeom>
          <a:noFill/>
          <a:ln>
            <a:noFill/>
          </a:ln>
        </p:spPr>
        <p:txBody>
          <a:bodyPr lIns="91425" tIns="91425" rIns="91425" bIns="91425" anchor="t" anchorCtr="0"/>
          <a:lstStyle>
            <a:lvl1pPr marL="342900" marR="0" lvl="0" indent="-68579" algn="l" rtl="0">
              <a:spcBef>
                <a:spcPts val="640"/>
              </a:spcBef>
              <a:spcAft>
                <a:spcPts val="0"/>
              </a:spcAft>
              <a:buClr>
                <a:schemeClr val="dk1"/>
              </a:buClr>
              <a:buSzPct val="135000"/>
              <a:buFont typeface="Arimo"/>
              <a:buChar char="•"/>
              <a:defRPr sz="3200" b="0" i="0" u="none" strike="noStrike" cap="none">
                <a:solidFill>
                  <a:schemeClr val="dk1"/>
                </a:solidFill>
                <a:latin typeface="Arimo"/>
                <a:ea typeface="Arimo"/>
                <a:cs typeface="Arimo"/>
                <a:sym typeface="Arimo"/>
              </a:defRPr>
            </a:lvl1pPr>
            <a:lvl2pPr marL="742950" marR="0" lvl="1" indent="-63500" algn="l" rtl="0">
              <a:spcBef>
                <a:spcPts val="560"/>
              </a:spcBef>
              <a:spcAft>
                <a:spcPts val="0"/>
              </a:spcAft>
              <a:buClr>
                <a:schemeClr val="dk1"/>
              </a:buClr>
              <a:buSzPct val="125000"/>
              <a:buFont typeface="Arimo"/>
              <a:buChar char="•"/>
              <a:defRPr sz="2800" b="0" i="0" u="none" strike="noStrike" cap="none">
                <a:solidFill>
                  <a:schemeClr val="dk1"/>
                </a:solidFill>
                <a:latin typeface="Arimo"/>
                <a:ea typeface="Arimo"/>
                <a:cs typeface="Arimo"/>
                <a:sym typeface="Arimo"/>
              </a:defRPr>
            </a:lvl2pPr>
            <a:lvl3pPr marL="1143000" marR="0" lvl="2" indent="-60960" algn="l" rtl="0">
              <a:spcBef>
                <a:spcPts val="480"/>
              </a:spcBef>
              <a:spcAft>
                <a:spcPts val="0"/>
              </a:spcAft>
              <a:buClr>
                <a:schemeClr val="dk1"/>
              </a:buClr>
              <a:buSzPct val="110000"/>
              <a:buFont typeface="Arimo"/>
              <a:buChar char="•"/>
              <a:defRPr sz="2400" b="0" i="0" u="none" strike="noStrike" cap="none">
                <a:solidFill>
                  <a:schemeClr val="dk1"/>
                </a:solidFill>
                <a:latin typeface="Arimo"/>
                <a:ea typeface="Arimo"/>
                <a:cs typeface="Arimo"/>
                <a:sym typeface="Arimo"/>
              </a:defRPr>
            </a:lvl3pPr>
            <a:lvl4pPr marL="1600200" marR="0" lvl="3" indent="-101600" algn="l" rtl="0">
              <a:spcBef>
                <a:spcPts val="400"/>
              </a:spcBef>
              <a:spcAft>
                <a:spcPts val="0"/>
              </a:spcAft>
              <a:buClr>
                <a:schemeClr val="dk1"/>
              </a:buClr>
              <a:buSzPct val="100000"/>
              <a:buFont typeface="Arimo"/>
              <a:buChar char="•"/>
              <a:defRPr sz="2000" b="0" i="0" u="none" strike="noStrike" cap="none">
                <a:solidFill>
                  <a:schemeClr val="dk1"/>
                </a:solidFill>
                <a:latin typeface="Arimo"/>
                <a:ea typeface="Arimo"/>
                <a:cs typeface="Arimo"/>
                <a:sym typeface="Arimo"/>
              </a:defRPr>
            </a:lvl4pPr>
            <a:lvl5pPr marL="2057400" marR="0" lvl="4"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5pPr>
            <a:lvl6pPr marL="2514600" marR="0" lvl="5"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6pPr>
            <a:lvl7pPr marL="2971800" marR="0" lvl="6"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7pPr>
            <a:lvl8pPr marL="3429000" marR="0" lvl="7"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8pPr>
            <a:lvl9pPr marL="3886200" marR="0" lvl="8"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9pPr>
          </a:lstStyle>
          <a:p>
            <a:endParaRPr/>
          </a:p>
        </p:txBody>
      </p:sp>
      <p:sp>
        <p:nvSpPr>
          <p:cNvPr id="173" name="Shape 173"/>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174" name="Shape 174"/>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175" name="Shape 175"/>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6"/>
        <p:cNvGrpSpPr/>
        <p:nvPr/>
      </p:nvGrpSpPr>
      <p:grpSpPr>
        <a:xfrm>
          <a:off x="0" y="0"/>
          <a:ext cx="0" cy="0"/>
          <a:chOff x="0" y="0"/>
          <a:chExt cx="0" cy="0"/>
        </a:xfrm>
      </p:grpSpPr>
      <p:pic>
        <p:nvPicPr>
          <p:cNvPr id="177" name="Shape 17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78" name="Shape 178"/>
          <p:cNvSpPr txBox="1">
            <a:spLocks noGrp="1"/>
          </p:cNvSpPr>
          <p:nvPr>
            <p:ph type="ctrTitle"/>
          </p:nvPr>
        </p:nvSpPr>
        <p:spPr>
          <a:xfrm>
            <a:off x="1143000" y="1295400"/>
            <a:ext cx="7772400" cy="1143000"/>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4400" b="0"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179" name="Shape 179"/>
          <p:cNvSpPr txBox="1">
            <a:spLocks noGrp="1"/>
          </p:cNvSpPr>
          <p:nvPr>
            <p:ph type="subTitle" idx="1"/>
          </p:nvPr>
        </p:nvSpPr>
        <p:spPr>
          <a:xfrm>
            <a:off x="2514600" y="2819400"/>
            <a:ext cx="6400799" cy="1752600"/>
          </a:xfrm>
          <a:prstGeom prst="rect">
            <a:avLst/>
          </a:prstGeom>
          <a:noFill/>
          <a:ln>
            <a:noFill/>
          </a:ln>
        </p:spPr>
        <p:txBody>
          <a:bodyPr lIns="91425" tIns="91425" rIns="91425" bIns="91425" anchor="t" anchorCtr="0"/>
          <a:lstStyle>
            <a:lvl1pPr marL="0" marR="0" lvl="0" indent="0" algn="r" rtl="0">
              <a:spcBef>
                <a:spcPts val="640"/>
              </a:spcBef>
              <a:spcAft>
                <a:spcPts val="0"/>
              </a:spcAft>
              <a:buClr>
                <a:schemeClr val="dk1"/>
              </a:buClr>
              <a:buFont typeface="Arimo"/>
              <a:buNone/>
              <a:defRPr sz="3200" b="0" i="0" u="none" strike="noStrike" cap="none">
                <a:solidFill>
                  <a:schemeClr val="dk1"/>
                </a:solidFill>
                <a:latin typeface="Arimo"/>
                <a:ea typeface="Arimo"/>
                <a:cs typeface="Arimo"/>
                <a:sym typeface="Arimo"/>
              </a:defRPr>
            </a:lvl1pPr>
            <a:lvl2pPr marL="742950" marR="0" lvl="1" indent="-63500" algn="l" rtl="0">
              <a:spcBef>
                <a:spcPts val="560"/>
              </a:spcBef>
              <a:spcAft>
                <a:spcPts val="0"/>
              </a:spcAft>
              <a:buClr>
                <a:schemeClr val="dk1"/>
              </a:buClr>
              <a:buSzPct val="125000"/>
              <a:buFont typeface="Arimo"/>
              <a:buChar char="•"/>
              <a:defRPr sz="2800" b="0" i="0" u="none" strike="noStrike" cap="none">
                <a:solidFill>
                  <a:schemeClr val="dk1"/>
                </a:solidFill>
                <a:latin typeface="Arimo"/>
                <a:ea typeface="Arimo"/>
                <a:cs typeface="Arimo"/>
                <a:sym typeface="Arimo"/>
              </a:defRPr>
            </a:lvl2pPr>
            <a:lvl3pPr marL="1143000" marR="0" lvl="2" indent="-60960" algn="l" rtl="0">
              <a:spcBef>
                <a:spcPts val="480"/>
              </a:spcBef>
              <a:spcAft>
                <a:spcPts val="0"/>
              </a:spcAft>
              <a:buClr>
                <a:schemeClr val="dk1"/>
              </a:buClr>
              <a:buSzPct val="110000"/>
              <a:buFont typeface="Arimo"/>
              <a:buChar char="•"/>
              <a:defRPr sz="2400" b="0" i="0" u="none" strike="noStrike" cap="none">
                <a:solidFill>
                  <a:schemeClr val="dk1"/>
                </a:solidFill>
                <a:latin typeface="Arimo"/>
                <a:ea typeface="Arimo"/>
                <a:cs typeface="Arimo"/>
                <a:sym typeface="Arimo"/>
              </a:defRPr>
            </a:lvl3pPr>
            <a:lvl4pPr marL="1600200" marR="0" lvl="3" indent="-101600" algn="l" rtl="0">
              <a:spcBef>
                <a:spcPts val="400"/>
              </a:spcBef>
              <a:spcAft>
                <a:spcPts val="0"/>
              </a:spcAft>
              <a:buClr>
                <a:schemeClr val="dk1"/>
              </a:buClr>
              <a:buSzPct val="100000"/>
              <a:buFont typeface="Arimo"/>
              <a:buChar char="•"/>
              <a:defRPr sz="2000" b="0" i="0" u="none" strike="noStrike" cap="none">
                <a:solidFill>
                  <a:schemeClr val="dk1"/>
                </a:solidFill>
                <a:latin typeface="Arimo"/>
                <a:ea typeface="Arimo"/>
                <a:cs typeface="Arimo"/>
                <a:sym typeface="Arimo"/>
              </a:defRPr>
            </a:lvl4pPr>
            <a:lvl5pPr marL="2057400" marR="0" lvl="4"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5pPr>
            <a:lvl6pPr marL="2514600" marR="0" lvl="5"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6pPr>
            <a:lvl7pPr marL="2971800" marR="0" lvl="6"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7pPr>
            <a:lvl8pPr marL="3429000" marR="0" lvl="7"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8pPr>
            <a:lvl9pPr marL="3886200" marR="0" lvl="8"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9pPr>
          </a:lstStyle>
          <a:p>
            <a:endParaRPr/>
          </a:p>
        </p:txBody>
      </p:sp>
      <p:sp>
        <p:nvSpPr>
          <p:cNvPr id="180" name="Shape 180"/>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181" name="Shape 181"/>
          <p:cNvSpPr txBox="1">
            <a:spLocks noGrp="1"/>
          </p:cNvSpPr>
          <p:nvPr>
            <p:ph type="ftr" idx="11"/>
          </p:nvPr>
        </p:nvSpPr>
        <p:spPr>
          <a:xfrm>
            <a:off x="3276600" y="6248400"/>
            <a:ext cx="3581399"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182" name="Shape 182"/>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185" name="Shape 18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Arimo"/>
              <a:buNone/>
              <a:defRPr sz="2000" b="0" i="0" u="none" strike="noStrike" cap="none">
                <a:solidFill>
                  <a:schemeClr val="dk1"/>
                </a:solidFill>
                <a:latin typeface="Arimo"/>
                <a:ea typeface="Arimo"/>
                <a:cs typeface="Arimo"/>
                <a:sym typeface="Arimo"/>
              </a:defRPr>
            </a:lvl1pPr>
            <a:lvl2pPr marL="457200" marR="0" lvl="1" indent="0" algn="l" rtl="0">
              <a:spcBef>
                <a:spcPts val="360"/>
              </a:spcBef>
              <a:spcAft>
                <a:spcPts val="0"/>
              </a:spcAft>
              <a:buClr>
                <a:schemeClr val="dk1"/>
              </a:buClr>
              <a:buFont typeface="Arimo"/>
              <a:buNone/>
              <a:defRPr sz="1800" b="0" i="0" u="none" strike="noStrike" cap="none">
                <a:solidFill>
                  <a:schemeClr val="dk1"/>
                </a:solidFill>
                <a:latin typeface="Arimo"/>
                <a:ea typeface="Arimo"/>
                <a:cs typeface="Arimo"/>
                <a:sym typeface="Arimo"/>
              </a:defRPr>
            </a:lvl2pPr>
            <a:lvl3pPr marL="914400" marR="0" lvl="2" indent="0" algn="l" rtl="0">
              <a:spcBef>
                <a:spcPts val="320"/>
              </a:spcBef>
              <a:spcAft>
                <a:spcPts val="0"/>
              </a:spcAft>
              <a:buClr>
                <a:schemeClr val="dk1"/>
              </a:buClr>
              <a:buFont typeface="Arimo"/>
              <a:buNone/>
              <a:defRPr sz="1600" b="0" i="0" u="none" strike="noStrike" cap="none">
                <a:solidFill>
                  <a:schemeClr val="dk1"/>
                </a:solidFill>
                <a:latin typeface="Arimo"/>
                <a:ea typeface="Arimo"/>
                <a:cs typeface="Arimo"/>
                <a:sym typeface="Arimo"/>
              </a:defRPr>
            </a:lvl3pPr>
            <a:lvl4pPr marL="1371600" marR="0" lvl="3" indent="0" algn="l" rtl="0">
              <a:spcBef>
                <a:spcPts val="280"/>
              </a:spcBef>
              <a:spcAft>
                <a:spcPts val="0"/>
              </a:spcAft>
              <a:buClr>
                <a:schemeClr val="dk1"/>
              </a:buClr>
              <a:buFont typeface="Arimo"/>
              <a:buNone/>
              <a:defRPr sz="1400" b="0" i="0" u="none" strike="noStrike" cap="none">
                <a:solidFill>
                  <a:schemeClr val="dk1"/>
                </a:solidFill>
                <a:latin typeface="Arimo"/>
                <a:ea typeface="Arimo"/>
                <a:cs typeface="Arimo"/>
                <a:sym typeface="Arimo"/>
              </a:defRPr>
            </a:lvl4pPr>
            <a:lvl5pPr marL="1828800" marR="0" lvl="4" indent="0" algn="l" rtl="0">
              <a:spcBef>
                <a:spcPts val="280"/>
              </a:spcBef>
              <a:spcAft>
                <a:spcPts val="0"/>
              </a:spcAft>
              <a:buClr>
                <a:schemeClr val="dk1"/>
              </a:buClr>
              <a:buFont typeface="Arimo"/>
              <a:buNone/>
              <a:defRPr sz="1400" b="0" i="0" u="none" strike="noStrike" cap="none">
                <a:solidFill>
                  <a:schemeClr val="dk1"/>
                </a:solidFill>
                <a:latin typeface="Arimo"/>
                <a:ea typeface="Arimo"/>
                <a:cs typeface="Arimo"/>
                <a:sym typeface="Arimo"/>
              </a:defRPr>
            </a:lvl5pPr>
            <a:lvl6pPr marL="2286000" marR="0" lvl="5" indent="0" algn="l" rtl="0">
              <a:spcBef>
                <a:spcPts val="280"/>
              </a:spcBef>
              <a:spcAft>
                <a:spcPts val="0"/>
              </a:spcAft>
              <a:buClr>
                <a:schemeClr val="dk1"/>
              </a:buClr>
              <a:buFont typeface="Arimo"/>
              <a:buNone/>
              <a:defRPr sz="1400" b="0" i="0" u="none" strike="noStrike" cap="none">
                <a:solidFill>
                  <a:schemeClr val="dk1"/>
                </a:solidFill>
                <a:latin typeface="Arimo"/>
                <a:ea typeface="Arimo"/>
                <a:cs typeface="Arimo"/>
                <a:sym typeface="Arimo"/>
              </a:defRPr>
            </a:lvl6pPr>
            <a:lvl7pPr marL="2743200" marR="0" lvl="6" indent="0" algn="l" rtl="0">
              <a:spcBef>
                <a:spcPts val="280"/>
              </a:spcBef>
              <a:spcAft>
                <a:spcPts val="0"/>
              </a:spcAft>
              <a:buClr>
                <a:schemeClr val="dk1"/>
              </a:buClr>
              <a:buFont typeface="Arimo"/>
              <a:buNone/>
              <a:defRPr sz="1400" b="0" i="0" u="none" strike="noStrike" cap="none">
                <a:solidFill>
                  <a:schemeClr val="dk1"/>
                </a:solidFill>
                <a:latin typeface="Arimo"/>
                <a:ea typeface="Arimo"/>
                <a:cs typeface="Arimo"/>
                <a:sym typeface="Arimo"/>
              </a:defRPr>
            </a:lvl7pPr>
            <a:lvl8pPr marL="3200400" marR="0" lvl="7" indent="0" algn="l" rtl="0">
              <a:spcBef>
                <a:spcPts val="280"/>
              </a:spcBef>
              <a:spcAft>
                <a:spcPts val="0"/>
              </a:spcAft>
              <a:buClr>
                <a:schemeClr val="dk1"/>
              </a:buClr>
              <a:buFont typeface="Arimo"/>
              <a:buNone/>
              <a:defRPr sz="1400" b="0" i="0" u="none" strike="noStrike" cap="none">
                <a:solidFill>
                  <a:schemeClr val="dk1"/>
                </a:solidFill>
                <a:latin typeface="Arimo"/>
                <a:ea typeface="Arimo"/>
                <a:cs typeface="Arimo"/>
                <a:sym typeface="Arimo"/>
              </a:defRPr>
            </a:lvl8pPr>
            <a:lvl9pPr marL="3657600" marR="0" lvl="8" indent="0" algn="l" rtl="0">
              <a:spcBef>
                <a:spcPts val="280"/>
              </a:spcBef>
              <a:spcAft>
                <a:spcPts val="0"/>
              </a:spcAft>
              <a:buClr>
                <a:schemeClr val="dk1"/>
              </a:buClr>
              <a:buFont typeface="Arimo"/>
              <a:buNone/>
              <a:defRPr sz="1400" b="0" i="0" u="none" strike="noStrike" cap="none">
                <a:solidFill>
                  <a:schemeClr val="dk1"/>
                </a:solidFill>
                <a:latin typeface="Arimo"/>
                <a:ea typeface="Arimo"/>
                <a:cs typeface="Arimo"/>
                <a:sym typeface="Arimo"/>
              </a:defRPr>
            </a:lvl9pPr>
          </a:lstStyle>
          <a:p>
            <a:endParaRPr/>
          </a:p>
        </p:txBody>
      </p:sp>
      <p:sp>
        <p:nvSpPr>
          <p:cNvPr id="186" name="Shape 186"/>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187" name="Shape 187"/>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188" name="Shape 188"/>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1219200" y="533400"/>
            <a:ext cx="77724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191" name="Shape 191"/>
          <p:cNvSpPr txBox="1">
            <a:spLocks noGrp="1"/>
          </p:cNvSpPr>
          <p:nvPr>
            <p:ph type="body" idx="1"/>
          </p:nvPr>
        </p:nvSpPr>
        <p:spPr>
          <a:xfrm>
            <a:off x="1219200" y="1981200"/>
            <a:ext cx="3809999" cy="4114800"/>
          </a:xfrm>
          <a:prstGeom prst="rect">
            <a:avLst/>
          </a:prstGeom>
          <a:noFill/>
          <a:ln>
            <a:noFill/>
          </a:ln>
        </p:spPr>
        <p:txBody>
          <a:bodyPr lIns="91425" tIns="91425" rIns="91425" bIns="91425" anchor="t" anchorCtr="0"/>
          <a:lstStyle>
            <a:lvl1pPr marL="342900" marR="0" lvl="0" indent="-102870" algn="l" rtl="0">
              <a:spcBef>
                <a:spcPts val="560"/>
              </a:spcBef>
              <a:spcAft>
                <a:spcPts val="0"/>
              </a:spcAft>
              <a:buClr>
                <a:schemeClr val="dk1"/>
              </a:buClr>
              <a:buSzPct val="135000"/>
              <a:buFont typeface="Arimo"/>
              <a:buChar char="•"/>
              <a:defRPr sz="2800" b="0" i="0" u="none" strike="noStrike" cap="none">
                <a:solidFill>
                  <a:schemeClr val="dk1"/>
                </a:solidFill>
                <a:latin typeface="Arimo"/>
                <a:ea typeface="Arimo"/>
                <a:cs typeface="Arimo"/>
                <a:sym typeface="Arimo"/>
              </a:defRPr>
            </a:lvl1pPr>
            <a:lvl2pPr marL="742950" marR="0" lvl="1" indent="-95250" algn="l" rtl="0">
              <a:spcBef>
                <a:spcPts val="480"/>
              </a:spcBef>
              <a:spcAft>
                <a:spcPts val="0"/>
              </a:spcAft>
              <a:buClr>
                <a:schemeClr val="dk1"/>
              </a:buClr>
              <a:buSzPct val="125000"/>
              <a:buFont typeface="Arimo"/>
              <a:buChar char="•"/>
              <a:defRPr sz="2400" b="0" i="0" u="none" strike="noStrike" cap="none">
                <a:solidFill>
                  <a:schemeClr val="dk1"/>
                </a:solidFill>
                <a:latin typeface="Arimo"/>
                <a:ea typeface="Arimo"/>
                <a:cs typeface="Arimo"/>
                <a:sym typeface="Arimo"/>
              </a:defRPr>
            </a:lvl2pPr>
            <a:lvl3pPr marL="1143000" marR="0" lvl="2" indent="-88900" algn="l" rtl="0">
              <a:spcBef>
                <a:spcPts val="400"/>
              </a:spcBef>
              <a:spcAft>
                <a:spcPts val="0"/>
              </a:spcAft>
              <a:buClr>
                <a:schemeClr val="dk1"/>
              </a:buClr>
              <a:buSzPct val="110000"/>
              <a:buFont typeface="Arimo"/>
              <a:buChar char="•"/>
              <a:defRPr sz="2000" b="0" i="0" u="none" strike="noStrike" cap="none">
                <a:solidFill>
                  <a:schemeClr val="dk1"/>
                </a:solidFill>
                <a:latin typeface="Arimo"/>
                <a:ea typeface="Arimo"/>
                <a:cs typeface="Arimo"/>
                <a:sym typeface="Arimo"/>
              </a:defRPr>
            </a:lvl3pPr>
            <a:lvl4pPr marL="1600200" marR="0" lvl="3" indent="-114300" algn="l" rtl="0">
              <a:spcBef>
                <a:spcPts val="360"/>
              </a:spcBef>
              <a:spcAft>
                <a:spcPts val="0"/>
              </a:spcAft>
              <a:buClr>
                <a:schemeClr val="dk1"/>
              </a:buClr>
              <a:buSzPct val="100000"/>
              <a:buFont typeface="Arimo"/>
              <a:buChar char="•"/>
              <a:defRPr sz="1800" b="0" i="0" u="none" strike="noStrike" cap="none">
                <a:solidFill>
                  <a:schemeClr val="dk1"/>
                </a:solidFill>
                <a:latin typeface="Arimo"/>
                <a:ea typeface="Arimo"/>
                <a:cs typeface="Arimo"/>
                <a:sym typeface="Arimo"/>
              </a:defRPr>
            </a:lvl4pPr>
            <a:lvl5pPr marL="2057400" marR="0" lvl="4" indent="-125729" algn="l" rtl="0">
              <a:spcBef>
                <a:spcPts val="360"/>
              </a:spcBef>
              <a:spcAft>
                <a:spcPts val="0"/>
              </a:spcAft>
              <a:buClr>
                <a:schemeClr val="dk1"/>
              </a:buClr>
              <a:buSzPct val="90000"/>
              <a:buFont typeface="Arimo"/>
              <a:buChar char="•"/>
              <a:defRPr sz="1800" b="0" i="0" u="none" strike="noStrike" cap="none">
                <a:solidFill>
                  <a:schemeClr val="dk1"/>
                </a:solidFill>
                <a:latin typeface="Arimo"/>
                <a:ea typeface="Arimo"/>
                <a:cs typeface="Arimo"/>
                <a:sym typeface="Arimo"/>
              </a:defRPr>
            </a:lvl5pPr>
            <a:lvl6pPr marL="2514600" marR="0" lvl="5" indent="-125729" algn="l" rtl="0">
              <a:spcBef>
                <a:spcPts val="360"/>
              </a:spcBef>
              <a:spcAft>
                <a:spcPts val="0"/>
              </a:spcAft>
              <a:buClr>
                <a:schemeClr val="dk1"/>
              </a:buClr>
              <a:buSzPct val="90000"/>
              <a:buFont typeface="Arimo"/>
              <a:buChar char="•"/>
              <a:defRPr sz="1800" b="0" i="0" u="none" strike="noStrike" cap="none">
                <a:solidFill>
                  <a:schemeClr val="dk1"/>
                </a:solidFill>
                <a:latin typeface="Arimo"/>
                <a:ea typeface="Arimo"/>
                <a:cs typeface="Arimo"/>
                <a:sym typeface="Arimo"/>
              </a:defRPr>
            </a:lvl6pPr>
            <a:lvl7pPr marL="2971800" marR="0" lvl="6" indent="-125729" algn="l" rtl="0">
              <a:spcBef>
                <a:spcPts val="360"/>
              </a:spcBef>
              <a:spcAft>
                <a:spcPts val="0"/>
              </a:spcAft>
              <a:buClr>
                <a:schemeClr val="dk1"/>
              </a:buClr>
              <a:buSzPct val="90000"/>
              <a:buFont typeface="Arimo"/>
              <a:buChar char="•"/>
              <a:defRPr sz="1800" b="0" i="0" u="none" strike="noStrike" cap="none">
                <a:solidFill>
                  <a:schemeClr val="dk1"/>
                </a:solidFill>
                <a:latin typeface="Arimo"/>
                <a:ea typeface="Arimo"/>
                <a:cs typeface="Arimo"/>
                <a:sym typeface="Arimo"/>
              </a:defRPr>
            </a:lvl7pPr>
            <a:lvl8pPr marL="3429000" marR="0" lvl="7" indent="-125729" algn="l" rtl="0">
              <a:spcBef>
                <a:spcPts val="360"/>
              </a:spcBef>
              <a:spcAft>
                <a:spcPts val="0"/>
              </a:spcAft>
              <a:buClr>
                <a:schemeClr val="dk1"/>
              </a:buClr>
              <a:buSzPct val="90000"/>
              <a:buFont typeface="Arimo"/>
              <a:buChar char="•"/>
              <a:defRPr sz="1800" b="0" i="0" u="none" strike="noStrike" cap="none">
                <a:solidFill>
                  <a:schemeClr val="dk1"/>
                </a:solidFill>
                <a:latin typeface="Arimo"/>
                <a:ea typeface="Arimo"/>
                <a:cs typeface="Arimo"/>
                <a:sym typeface="Arimo"/>
              </a:defRPr>
            </a:lvl8pPr>
            <a:lvl9pPr marL="3886200" marR="0" lvl="8" indent="-125729" algn="l" rtl="0">
              <a:spcBef>
                <a:spcPts val="360"/>
              </a:spcBef>
              <a:spcAft>
                <a:spcPts val="0"/>
              </a:spcAft>
              <a:buClr>
                <a:schemeClr val="dk1"/>
              </a:buClr>
              <a:buSzPct val="90000"/>
              <a:buFont typeface="Arimo"/>
              <a:buChar char="•"/>
              <a:defRPr sz="1800" b="0" i="0" u="none" strike="noStrike" cap="none">
                <a:solidFill>
                  <a:schemeClr val="dk1"/>
                </a:solidFill>
                <a:latin typeface="Arimo"/>
                <a:ea typeface="Arimo"/>
                <a:cs typeface="Arimo"/>
                <a:sym typeface="Arimo"/>
              </a:defRPr>
            </a:lvl9pPr>
          </a:lstStyle>
          <a:p>
            <a:endParaRPr/>
          </a:p>
        </p:txBody>
      </p:sp>
      <p:sp>
        <p:nvSpPr>
          <p:cNvPr id="192" name="Shape 192"/>
          <p:cNvSpPr txBox="1">
            <a:spLocks noGrp="1"/>
          </p:cNvSpPr>
          <p:nvPr>
            <p:ph type="body" idx="2"/>
          </p:nvPr>
        </p:nvSpPr>
        <p:spPr>
          <a:xfrm>
            <a:off x="5181600" y="1981200"/>
            <a:ext cx="3809999" cy="4114800"/>
          </a:xfrm>
          <a:prstGeom prst="rect">
            <a:avLst/>
          </a:prstGeom>
          <a:noFill/>
          <a:ln>
            <a:noFill/>
          </a:ln>
        </p:spPr>
        <p:txBody>
          <a:bodyPr lIns="91425" tIns="91425" rIns="91425" bIns="91425" anchor="t" anchorCtr="0"/>
          <a:lstStyle>
            <a:lvl1pPr marL="342900" marR="0" lvl="0" indent="-102870" algn="l" rtl="0">
              <a:spcBef>
                <a:spcPts val="560"/>
              </a:spcBef>
              <a:spcAft>
                <a:spcPts val="0"/>
              </a:spcAft>
              <a:buClr>
                <a:schemeClr val="dk1"/>
              </a:buClr>
              <a:buSzPct val="135000"/>
              <a:buFont typeface="Arimo"/>
              <a:buChar char="•"/>
              <a:defRPr sz="2800" b="0" i="0" u="none" strike="noStrike" cap="none">
                <a:solidFill>
                  <a:schemeClr val="dk1"/>
                </a:solidFill>
                <a:latin typeface="Arimo"/>
                <a:ea typeface="Arimo"/>
                <a:cs typeface="Arimo"/>
                <a:sym typeface="Arimo"/>
              </a:defRPr>
            </a:lvl1pPr>
            <a:lvl2pPr marL="742950" marR="0" lvl="1" indent="-95250" algn="l" rtl="0">
              <a:spcBef>
                <a:spcPts val="480"/>
              </a:spcBef>
              <a:spcAft>
                <a:spcPts val="0"/>
              </a:spcAft>
              <a:buClr>
                <a:schemeClr val="dk1"/>
              </a:buClr>
              <a:buSzPct val="125000"/>
              <a:buFont typeface="Arimo"/>
              <a:buChar char="•"/>
              <a:defRPr sz="2400" b="0" i="0" u="none" strike="noStrike" cap="none">
                <a:solidFill>
                  <a:schemeClr val="dk1"/>
                </a:solidFill>
                <a:latin typeface="Arimo"/>
                <a:ea typeface="Arimo"/>
                <a:cs typeface="Arimo"/>
                <a:sym typeface="Arimo"/>
              </a:defRPr>
            </a:lvl2pPr>
            <a:lvl3pPr marL="1143000" marR="0" lvl="2" indent="-88900" algn="l" rtl="0">
              <a:spcBef>
                <a:spcPts val="400"/>
              </a:spcBef>
              <a:spcAft>
                <a:spcPts val="0"/>
              </a:spcAft>
              <a:buClr>
                <a:schemeClr val="dk1"/>
              </a:buClr>
              <a:buSzPct val="110000"/>
              <a:buFont typeface="Arimo"/>
              <a:buChar char="•"/>
              <a:defRPr sz="2000" b="0" i="0" u="none" strike="noStrike" cap="none">
                <a:solidFill>
                  <a:schemeClr val="dk1"/>
                </a:solidFill>
                <a:latin typeface="Arimo"/>
                <a:ea typeface="Arimo"/>
                <a:cs typeface="Arimo"/>
                <a:sym typeface="Arimo"/>
              </a:defRPr>
            </a:lvl3pPr>
            <a:lvl4pPr marL="1600200" marR="0" lvl="3" indent="-114300" algn="l" rtl="0">
              <a:spcBef>
                <a:spcPts val="360"/>
              </a:spcBef>
              <a:spcAft>
                <a:spcPts val="0"/>
              </a:spcAft>
              <a:buClr>
                <a:schemeClr val="dk1"/>
              </a:buClr>
              <a:buSzPct val="100000"/>
              <a:buFont typeface="Arimo"/>
              <a:buChar char="•"/>
              <a:defRPr sz="1800" b="0" i="0" u="none" strike="noStrike" cap="none">
                <a:solidFill>
                  <a:schemeClr val="dk1"/>
                </a:solidFill>
                <a:latin typeface="Arimo"/>
                <a:ea typeface="Arimo"/>
                <a:cs typeface="Arimo"/>
                <a:sym typeface="Arimo"/>
              </a:defRPr>
            </a:lvl4pPr>
            <a:lvl5pPr marL="2057400" marR="0" lvl="4" indent="-125729" algn="l" rtl="0">
              <a:spcBef>
                <a:spcPts val="360"/>
              </a:spcBef>
              <a:spcAft>
                <a:spcPts val="0"/>
              </a:spcAft>
              <a:buClr>
                <a:schemeClr val="dk1"/>
              </a:buClr>
              <a:buSzPct val="90000"/>
              <a:buFont typeface="Arimo"/>
              <a:buChar char="•"/>
              <a:defRPr sz="1800" b="0" i="0" u="none" strike="noStrike" cap="none">
                <a:solidFill>
                  <a:schemeClr val="dk1"/>
                </a:solidFill>
                <a:latin typeface="Arimo"/>
                <a:ea typeface="Arimo"/>
                <a:cs typeface="Arimo"/>
                <a:sym typeface="Arimo"/>
              </a:defRPr>
            </a:lvl5pPr>
            <a:lvl6pPr marL="2514600" marR="0" lvl="5" indent="-125729" algn="l" rtl="0">
              <a:spcBef>
                <a:spcPts val="360"/>
              </a:spcBef>
              <a:spcAft>
                <a:spcPts val="0"/>
              </a:spcAft>
              <a:buClr>
                <a:schemeClr val="dk1"/>
              </a:buClr>
              <a:buSzPct val="90000"/>
              <a:buFont typeface="Arimo"/>
              <a:buChar char="•"/>
              <a:defRPr sz="1800" b="0" i="0" u="none" strike="noStrike" cap="none">
                <a:solidFill>
                  <a:schemeClr val="dk1"/>
                </a:solidFill>
                <a:latin typeface="Arimo"/>
                <a:ea typeface="Arimo"/>
                <a:cs typeface="Arimo"/>
                <a:sym typeface="Arimo"/>
              </a:defRPr>
            </a:lvl6pPr>
            <a:lvl7pPr marL="2971800" marR="0" lvl="6" indent="-125729" algn="l" rtl="0">
              <a:spcBef>
                <a:spcPts val="360"/>
              </a:spcBef>
              <a:spcAft>
                <a:spcPts val="0"/>
              </a:spcAft>
              <a:buClr>
                <a:schemeClr val="dk1"/>
              </a:buClr>
              <a:buSzPct val="90000"/>
              <a:buFont typeface="Arimo"/>
              <a:buChar char="•"/>
              <a:defRPr sz="1800" b="0" i="0" u="none" strike="noStrike" cap="none">
                <a:solidFill>
                  <a:schemeClr val="dk1"/>
                </a:solidFill>
                <a:latin typeface="Arimo"/>
                <a:ea typeface="Arimo"/>
                <a:cs typeface="Arimo"/>
                <a:sym typeface="Arimo"/>
              </a:defRPr>
            </a:lvl7pPr>
            <a:lvl8pPr marL="3429000" marR="0" lvl="7" indent="-125729" algn="l" rtl="0">
              <a:spcBef>
                <a:spcPts val="360"/>
              </a:spcBef>
              <a:spcAft>
                <a:spcPts val="0"/>
              </a:spcAft>
              <a:buClr>
                <a:schemeClr val="dk1"/>
              </a:buClr>
              <a:buSzPct val="90000"/>
              <a:buFont typeface="Arimo"/>
              <a:buChar char="•"/>
              <a:defRPr sz="1800" b="0" i="0" u="none" strike="noStrike" cap="none">
                <a:solidFill>
                  <a:schemeClr val="dk1"/>
                </a:solidFill>
                <a:latin typeface="Arimo"/>
                <a:ea typeface="Arimo"/>
                <a:cs typeface="Arimo"/>
                <a:sym typeface="Arimo"/>
              </a:defRPr>
            </a:lvl8pPr>
            <a:lvl9pPr marL="3886200" marR="0" lvl="8" indent="-125729" algn="l" rtl="0">
              <a:spcBef>
                <a:spcPts val="360"/>
              </a:spcBef>
              <a:spcAft>
                <a:spcPts val="0"/>
              </a:spcAft>
              <a:buClr>
                <a:schemeClr val="dk1"/>
              </a:buClr>
              <a:buSzPct val="90000"/>
              <a:buFont typeface="Arimo"/>
              <a:buChar char="•"/>
              <a:defRPr sz="1800" b="0" i="0" u="none" strike="noStrike" cap="none">
                <a:solidFill>
                  <a:schemeClr val="dk1"/>
                </a:solidFill>
                <a:latin typeface="Arimo"/>
                <a:ea typeface="Arimo"/>
                <a:cs typeface="Arimo"/>
                <a:sym typeface="Arimo"/>
              </a:defRPr>
            </a:lvl9pPr>
          </a:lstStyle>
          <a:p>
            <a:endParaRPr/>
          </a:p>
        </p:txBody>
      </p:sp>
      <p:sp>
        <p:nvSpPr>
          <p:cNvPr id="193" name="Shape 193"/>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194" name="Shape 194"/>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195" name="Shape 195"/>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198" name="Shape 19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mo"/>
              <a:buNone/>
              <a:defRPr sz="2400" b="1" i="0" u="none" strike="noStrike" cap="none">
                <a:solidFill>
                  <a:schemeClr val="dk1"/>
                </a:solidFill>
                <a:latin typeface="Arimo"/>
                <a:ea typeface="Arimo"/>
                <a:cs typeface="Arimo"/>
                <a:sym typeface="Arimo"/>
              </a:defRPr>
            </a:lvl1pPr>
            <a:lvl2pPr marL="457200" marR="0" lvl="1" indent="0" algn="l" rtl="0">
              <a:spcBef>
                <a:spcPts val="400"/>
              </a:spcBef>
              <a:spcAft>
                <a:spcPts val="0"/>
              </a:spcAft>
              <a:buClr>
                <a:schemeClr val="dk1"/>
              </a:buClr>
              <a:buFont typeface="Arimo"/>
              <a:buNone/>
              <a:defRPr sz="2000" b="1" i="0" u="none" strike="noStrike" cap="none">
                <a:solidFill>
                  <a:schemeClr val="dk1"/>
                </a:solidFill>
                <a:latin typeface="Arimo"/>
                <a:ea typeface="Arimo"/>
                <a:cs typeface="Arimo"/>
                <a:sym typeface="Arimo"/>
              </a:defRPr>
            </a:lvl2pPr>
            <a:lvl3pPr marL="914400" marR="0" lvl="2" indent="0" algn="l" rtl="0">
              <a:spcBef>
                <a:spcPts val="360"/>
              </a:spcBef>
              <a:spcAft>
                <a:spcPts val="0"/>
              </a:spcAft>
              <a:buClr>
                <a:schemeClr val="dk1"/>
              </a:buClr>
              <a:buFont typeface="Arimo"/>
              <a:buNone/>
              <a:defRPr sz="1800" b="1" i="0" u="none" strike="noStrike" cap="none">
                <a:solidFill>
                  <a:schemeClr val="dk1"/>
                </a:solidFill>
                <a:latin typeface="Arimo"/>
                <a:ea typeface="Arimo"/>
                <a:cs typeface="Arimo"/>
                <a:sym typeface="Arimo"/>
              </a:defRPr>
            </a:lvl3pPr>
            <a:lvl4pPr marL="1371600" marR="0" lvl="3"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4pPr>
            <a:lvl5pPr marL="1828800" marR="0" lvl="4"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5pPr>
            <a:lvl6pPr marL="2286000" marR="0" lvl="5"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6pPr>
            <a:lvl7pPr marL="2743200" marR="0" lvl="6"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7pPr>
            <a:lvl8pPr marL="3200400" marR="0" lvl="7"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8pPr>
            <a:lvl9pPr marL="3657600" marR="0" lvl="8"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9pPr>
          </a:lstStyle>
          <a:p>
            <a:endParaRPr/>
          </a:p>
        </p:txBody>
      </p:sp>
      <p:sp>
        <p:nvSpPr>
          <p:cNvPr id="199" name="Shape 19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37159" algn="l" rtl="0">
              <a:spcBef>
                <a:spcPts val="480"/>
              </a:spcBef>
              <a:spcAft>
                <a:spcPts val="0"/>
              </a:spcAft>
              <a:buClr>
                <a:schemeClr val="dk1"/>
              </a:buClr>
              <a:buSzPct val="135000"/>
              <a:buFont typeface="Arimo"/>
              <a:buChar char="•"/>
              <a:defRPr sz="2400" b="0" i="0" u="none" strike="noStrike" cap="none">
                <a:solidFill>
                  <a:schemeClr val="dk1"/>
                </a:solidFill>
                <a:latin typeface="Arimo"/>
                <a:ea typeface="Arimo"/>
                <a:cs typeface="Arimo"/>
                <a:sym typeface="Arimo"/>
              </a:defRPr>
            </a:lvl1pPr>
            <a:lvl2pPr marL="742950" marR="0" lvl="1" indent="-127000" algn="l" rtl="0">
              <a:spcBef>
                <a:spcPts val="400"/>
              </a:spcBef>
              <a:spcAft>
                <a:spcPts val="0"/>
              </a:spcAft>
              <a:buClr>
                <a:schemeClr val="dk1"/>
              </a:buClr>
              <a:buSzPct val="125000"/>
              <a:buFont typeface="Arimo"/>
              <a:buChar char="•"/>
              <a:defRPr sz="2000" b="0" i="0" u="none" strike="noStrike" cap="none">
                <a:solidFill>
                  <a:schemeClr val="dk1"/>
                </a:solidFill>
                <a:latin typeface="Arimo"/>
                <a:ea typeface="Arimo"/>
                <a:cs typeface="Arimo"/>
                <a:sym typeface="Arimo"/>
              </a:defRPr>
            </a:lvl2pPr>
            <a:lvl3pPr marL="1143000" marR="0" lvl="2" indent="-102869" algn="l" rtl="0">
              <a:spcBef>
                <a:spcPts val="360"/>
              </a:spcBef>
              <a:spcAft>
                <a:spcPts val="0"/>
              </a:spcAft>
              <a:buClr>
                <a:schemeClr val="dk1"/>
              </a:buClr>
              <a:buSzPct val="109999"/>
              <a:buFont typeface="Arimo"/>
              <a:buChar char="•"/>
              <a:defRPr sz="1800" b="0" i="0" u="none" strike="noStrike" cap="none">
                <a:solidFill>
                  <a:schemeClr val="dk1"/>
                </a:solidFill>
                <a:latin typeface="Arimo"/>
                <a:ea typeface="Arimo"/>
                <a:cs typeface="Arimo"/>
                <a:sym typeface="Arimo"/>
              </a:defRPr>
            </a:lvl3pPr>
            <a:lvl4pPr marL="1600200" marR="0" lvl="3" indent="-127000" algn="l" rtl="0">
              <a:spcBef>
                <a:spcPts val="320"/>
              </a:spcBef>
              <a:spcAft>
                <a:spcPts val="0"/>
              </a:spcAft>
              <a:buClr>
                <a:schemeClr val="dk1"/>
              </a:buClr>
              <a:buSzPct val="100000"/>
              <a:buFont typeface="Arimo"/>
              <a:buChar char="•"/>
              <a:defRPr sz="1600" b="0" i="0" u="none" strike="noStrike" cap="none">
                <a:solidFill>
                  <a:schemeClr val="dk1"/>
                </a:solidFill>
                <a:latin typeface="Arimo"/>
                <a:ea typeface="Arimo"/>
                <a:cs typeface="Arimo"/>
                <a:sym typeface="Arimo"/>
              </a:defRPr>
            </a:lvl4pPr>
            <a:lvl5pPr marL="2057400" marR="0" lvl="4" indent="-137160" algn="l" rtl="0">
              <a:spcBef>
                <a:spcPts val="320"/>
              </a:spcBef>
              <a:spcAft>
                <a:spcPts val="0"/>
              </a:spcAft>
              <a:buClr>
                <a:schemeClr val="dk1"/>
              </a:buClr>
              <a:buSzPct val="90000"/>
              <a:buFont typeface="Arimo"/>
              <a:buChar char="•"/>
              <a:defRPr sz="1600" b="0" i="0" u="none" strike="noStrike" cap="none">
                <a:solidFill>
                  <a:schemeClr val="dk1"/>
                </a:solidFill>
                <a:latin typeface="Arimo"/>
                <a:ea typeface="Arimo"/>
                <a:cs typeface="Arimo"/>
                <a:sym typeface="Arimo"/>
              </a:defRPr>
            </a:lvl5pPr>
            <a:lvl6pPr marL="2514600" marR="0" lvl="5" indent="-137160" algn="l" rtl="0">
              <a:spcBef>
                <a:spcPts val="320"/>
              </a:spcBef>
              <a:spcAft>
                <a:spcPts val="0"/>
              </a:spcAft>
              <a:buClr>
                <a:schemeClr val="dk1"/>
              </a:buClr>
              <a:buSzPct val="90000"/>
              <a:buFont typeface="Arimo"/>
              <a:buChar char="•"/>
              <a:defRPr sz="1600" b="0" i="0" u="none" strike="noStrike" cap="none">
                <a:solidFill>
                  <a:schemeClr val="dk1"/>
                </a:solidFill>
                <a:latin typeface="Arimo"/>
                <a:ea typeface="Arimo"/>
                <a:cs typeface="Arimo"/>
                <a:sym typeface="Arimo"/>
              </a:defRPr>
            </a:lvl6pPr>
            <a:lvl7pPr marL="2971800" marR="0" lvl="6" indent="-137160" algn="l" rtl="0">
              <a:spcBef>
                <a:spcPts val="320"/>
              </a:spcBef>
              <a:spcAft>
                <a:spcPts val="0"/>
              </a:spcAft>
              <a:buClr>
                <a:schemeClr val="dk1"/>
              </a:buClr>
              <a:buSzPct val="90000"/>
              <a:buFont typeface="Arimo"/>
              <a:buChar char="•"/>
              <a:defRPr sz="1600" b="0" i="0" u="none" strike="noStrike" cap="none">
                <a:solidFill>
                  <a:schemeClr val="dk1"/>
                </a:solidFill>
                <a:latin typeface="Arimo"/>
                <a:ea typeface="Arimo"/>
                <a:cs typeface="Arimo"/>
                <a:sym typeface="Arimo"/>
              </a:defRPr>
            </a:lvl7pPr>
            <a:lvl8pPr marL="3429000" marR="0" lvl="7" indent="-137159" algn="l" rtl="0">
              <a:spcBef>
                <a:spcPts val="320"/>
              </a:spcBef>
              <a:spcAft>
                <a:spcPts val="0"/>
              </a:spcAft>
              <a:buClr>
                <a:schemeClr val="dk1"/>
              </a:buClr>
              <a:buSzPct val="90000"/>
              <a:buFont typeface="Arimo"/>
              <a:buChar char="•"/>
              <a:defRPr sz="1600" b="0" i="0" u="none" strike="noStrike" cap="none">
                <a:solidFill>
                  <a:schemeClr val="dk1"/>
                </a:solidFill>
                <a:latin typeface="Arimo"/>
                <a:ea typeface="Arimo"/>
                <a:cs typeface="Arimo"/>
                <a:sym typeface="Arimo"/>
              </a:defRPr>
            </a:lvl8pPr>
            <a:lvl9pPr marL="3886200" marR="0" lvl="8" indent="-137159" algn="l" rtl="0">
              <a:spcBef>
                <a:spcPts val="320"/>
              </a:spcBef>
              <a:spcAft>
                <a:spcPts val="0"/>
              </a:spcAft>
              <a:buClr>
                <a:schemeClr val="dk1"/>
              </a:buClr>
              <a:buSzPct val="90000"/>
              <a:buFont typeface="Arimo"/>
              <a:buChar char="•"/>
              <a:defRPr sz="1600" b="0" i="0" u="none" strike="noStrike" cap="none">
                <a:solidFill>
                  <a:schemeClr val="dk1"/>
                </a:solidFill>
                <a:latin typeface="Arimo"/>
                <a:ea typeface="Arimo"/>
                <a:cs typeface="Arimo"/>
                <a:sym typeface="Arimo"/>
              </a:defRPr>
            </a:lvl9pPr>
          </a:lstStyle>
          <a:p>
            <a:endParaRPr/>
          </a:p>
        </p:txBody>
      </p:sp>
      <p:sp>
        <p:nvSpPr>
          <p:cNvPr id="200" name="Shape 20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mo"/>
              <a:buNone/>
              <a:defRPr sz="2400" b="1" i="0" u="none" strike="noStrike" cap="none">
                <a:solidFill>
                  <a:schemeClr val="dk1"/>
                </a:solidFill>
                <a:latin typeface="Arimo"/>
                <a:ea typeface="Arimo"/>
                <a:cs typeface="Arimo"/>
                <a:sym typeface="Arimo"/>
              </a:defRPr>
            </a:lvl1pPr>
            <a:lvl2pPr marL="457200" marR="0" lvl="1" indent="0" algn="l" rtl="0">
              <a:spcBef>
                <a:spcPts val="400"/>
              </a:spcBef>
              <a:spcAft>
                <a:spcPts val="0"/>
              </a:spcAft>
              <a:buClr>
                <a:schemeClr val="dk1"/>
              </a:buClr>
              <a:buFont typeface="Arimo"/>
              <a:buNone/>
              <a:defRPr sz="2000" b="1" i="0" u="none" strike="noStrike" cap="none">
                <a:solidFill>
                  <a:schemeClr val="dk1"/>
                </a:solidFill>
                <a:latin typeface="Arimo"/>
                <a:ea typeface="Arimo"/>
                <a:cs typeface="Arimo"/>
                <a:sym typeface="Arimo"/>
              </a:defRPr>
            </a:lvl2pPr>
            <a:lvl3pPr marL="914400" marR="0" lvl="2" indent="0" algn="l" rtl="0">
              <a:spcBef>
                <a:spcPts val="360"/>
              </a:spcBef>
              <a:spcAft>
                <a:spcPts val="0"/>
              </a:spcAft>
              <a:buClr>
                <a:schemeClr val="dk1"/>
              </a:buClr>
              <a:buFont typeface="Arimo"/>
              <a:buNone/>
              <a:defRPr sz="1800" b="1" i="0" u="none" strike="noStrike" cap="none">
                <a:solidFill>
                  <a:schemeClr val="dk1"/>
                </a:solidFill>
                <a:latin typeface="Arimo"/>
                <a:ea typeface="Arimo"/>
                <a:cs typeface="Arimo"/>
                <a:sym typeface="Arimo"/>
              </a:defRPr>
            </a:lvl3pPr>
            <a:lvl4pPr marL="1371600" marR="0" lvl="3"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4pPr>
            <a:lvl5pPr marL="1828800" marR="0" lvl="4"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5pPr>
            <a:lvl6pPr marL="2286000" marR="0" lvl="5"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6pPr>
            <a:lvl7pPr marL="2743200" marR="0" lvl="6"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7pPr>
            <a:lvl8pPr marL="3200400" marR="0" lvl="7"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8pPr>
            <a:lvl9pPr marL="3657600" marR="0" lvl="8"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9pPr>
          </a:lstStyle>
          <a:p>
            <a:endParaRPr/>
          </a:p>
        </p:txBody>
      </p:sp>
      <p:sp>
        <p:nvSpPr>
          <p:cNvPr id="201" name="Shape 20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37159" algn="l" rtl="0">
              <a:spcBef>
                <a:spcPts val="480"/>
              </a:spcBef>
              <a:spcAft>
                <a:spcPts val="0"/>
              </a:spcAft>
              <a:buClr>
                <a:schemeClr val="dk1"/>
              </a:buClr>
              <a:buSzPct val="135000"/>
              <a:buFont typeface="Arimo"/>
              <a:buChar char="•"/>
              <a:defRPr sz="2400" b="0" i="0" u="none" strike="noStrike" cap="none">
                <a:solidFill>
                  <a:schemeClr val="dk1"/>
                </a:solidFill>
                <a:latin typeface="Arimo"/>
                <a:ea typeface="Arimo"/>
                <a:cs typeface="Arimo"/>
                <a:sym typeface="Arimo"/>
              </a:defRPr>
            </a:lvl1pPr>
            <a:lvl2pPr marL="742950" marR="0" lvl="1" indent="-127000" algn="l" rtl="0">
              <a:spcBef>
                <a:spcPts val="400"/>
              </a:spcBef>
              <a:spcAft>
                <a:spcPts val="0"/>
              </a:spcAft>
              <a:buClr>
                <a:schemeClr val="dk1"/>
              </a:buClr>
              <a:buSzPct val="125000"/>
              <a:buFont typeface="Arimo"/>
              <a:buChar char="•"/>
              <a:defRPr sz="2000" b="0" i="0" u="none" strike="noStrike" cap="none">
                <a:solidFill>
                  <a:schemeClr val="dk1"/>
                </a:solidFill>
                <a:latin typeface="Arimo"/>
                <a:ea typeface="Arimo"/>
                <a:cs typeface="Arimo"/>
                <a:sym typeface="Arimo"/>
              </a:defRPr>
            </a:lvl2pPr>
            <a:lvl3pPr marL="1143000" marR="0" lvl="2" indent="-102869" algn="l" rtl="0">
              <a:spcBef>
                <a:spcPts val="360"/>
              </a:spcBef>
              <a:spcAft>
                <a:spcPts val="0"/>
              </a:spcAft>
              <a:buClr>
                <a:schemeClr val="dk1"/>
              </a:buClr>
              <a:buSzPct val="109999"/>
              <a:buFont typeface="Arimo"/>
              <a:buChar char="•"/>
              <a:defRPr sz="1800" b="0" i="0" u="none" strike="noStrike" cap="none">
                <a:solidFill>
                  <a:schemeClr val="dk1"/>
                </a:solidFill>
                <a:latin typeface="Arimo"/>
                <a:ea typeface="Arimo"/>
                <a:cs typeface="Arimo"/>
                <a:sym typeface="Arimo"/>
              </a:defRPr>
            </a:lvl3pPr>
            <a:lvl4pPr marL="1600200" marR="0" lvl="3" indent="-127000" algn="l" rtl="0">
              <a:spcBef>
                <a:spcPts val="320"/>
              </a:spcBef>
              <a:spcAft>
                <a:spcPts val="0"/>
              </a:spcAft>
              <a:buClr>
                <a:schemeClr val="dk1"/>
              </a:buClr>
              <a:buSzPct val="100000"/>
              <a:buFont typeface="Arimo"/>
              <a:buChar char="•"/>
              <a:defRPr sz="1600" b="0" i="0" u="none" strike="noStrike" cap="none">
                <a:solidFill>
                  <a:schemeClr val="dk1"/>
                </a:solidFill>
                <a:latin typeface="Arimo"/>
                <a:ea typeface="Arimo"/>
                <a:cs typeface="Arimo"/>
                <a:sym typeface="Arimo"/>
              </a:defRPr>
            </a:lvl4pPr>
            <a:lvl5pPr marL="2057400" marR="0" lvl="4" indent="-137160" algn="l" rtl="0">
              <a:spcBef>
                <a:spcPts val="320"/>
              </a:spcBef>
              <a:spcAft>
                <a:spcPts val="0"/>
              </a:spcAft>
              <a:buClr>
                <a:schemeClr val="dk1"/>
              </a:buClr>
              <a:buSzPct val="90000"/>
              <a:buFont typeface="Arimo"/>
              <a:buChar char="•"/>
              <a:defRPr sz="1600" b="0" i="0" u="none" strike="noStrike" cap="none">
                <a:solidFill>
                  <a:schemeClr val="dk1"/>
                </a:solidFill>
                <a:latin typeface="Arimo"/>
                <a:ea typeface="Arimo"/>
                <a:cs typeface="Arimo"/>
                <a:sym typeface="Arimo"/>
              </a:defRPr>
            </a:lvl5pPr>
            <a:lvl6pPr marL="2514600" marR="0" lvl="5" indent="-137160" algn="l" rtl="0">
              <a:spcBef>
                <a:spcPts val="320"/>
              </a:spcBef>
              <a:spcAft>
                <a:spcPts val="0"/>
              </a:spcAft>
              <a:buClr>
                <a:schemeClr val="dk1"/>
              </a:buClr>
              <a:buSzPct val="90000"/>
              <a:buFont typeface="Arimo"/>
              <a:buChar char="•"/>
              <a:defRPr sz="1600" b="0" i="0" u="none" strike="noStrike" cap="none">
                <a:solidFill>
                  <a:schemeClr val="dk1"/>
                </a:solidFill>
                <a:latin typeface="Arimo"/>
                <a:ea typeface="Arimo"/>
                <a:cs typeface="Arimo"/>
                <a:sym typeface="Arimo"/>
              </a:defRPr>
            </a:lvl6pPr>
            <a:lvl7pPr marL="2971800" marR="0" lvl="6" indent="-137160" algn="l" rtl="0">
              <a:spcBef>
                <a:spcPts val="320"/>
              </a:spcBef>
              <a:spcAft>
                <a:spcPts val="0"/>
              </a:spcAft>
              <a:buClr>
                <a:schemeClr val="dk1"/>
              </a:buClr>
              <a:buSzPct val="90000"/>
              <a:buFont typeface="Arimo"/>
              <a:buChar char="•"/>
              <a:defRPr sz="1600" b="0" i="0" u="none" strike="noStrike" cap="none">
                <a:solidFill>
                  <a:schemeClr val="dk1"/>
                </a:solidFill>
                <a:latin typeface="Arimo"/>
                <a:ea typeface="Arimo"/>
                <a:cs typeface="Arimo"/>
                <a:sym typeface="Arimo"/>
              </a:defRPr>
            </a:lvl7pPr>
            <a:lvl8pPr marL="3429000" marR="0" lvl="7" indent="-137159" algn="l" rtl="0">
              <a:spcBef>
                <a:spcPts val="320"/>
              </a:spcBef>
              <a:spcAft>
                <a:spcPts val="0"/>
              </a:spcAft>
              <a:buClr>
                <a:schemeClr val="dk1"/>
              </a:buClr>
              <a:buSzPct val="90000"/>
              <a:buFont typeface="Arimo"/>
              <a:buChar char="•"/>
              <a:defRPr sz="1600" b="0" i="0" u="none" strike="noStrike" cap="none">
                <a:solidFill>
                  <a:schemeClr val="dk1"/>
                </a:solidFill>
                <a:latin typeface="Arimo"/>
                <a:ea typeface="Arimo"/>
                <a:cs typeface="Arimo"/>
                <a:sym typeface="Arimo"/>
              </a:defRPr>
            </a:lvl8pPr>
            <a:lvl9pPr marL="3886200" marR="0" lvl="8" indent="-137159" algn="l" rtl="0">
              <a:spcBef>
                <a:spcPts val="320"/>
              </a:spcBef>
              <a:spcAft>
                <a:spcPts val="0"/>
              </a:spcAft>
              <a:buClr>
                <a:schemeClr val="dk1"/>
              </a:buClr>
              <a:buSzPct val="90000"/>
              <a:buFont typeface="Arimo"/>
              <a:buChar char="•"/>
              <a:defRPr sz="1600" b="0" i="0" u="none" strike="noStrike" cap="none">
                <a:solidFill>
                  <a:schemeClr val="dk1"/>
                </a:solidFill>
                <a:latin typeface="Arimo"/>
                <a:ea typeface="Arimo"/>
                <a:cs typeface="Arimo"/>
                <a:sym typeface="Arimo"/>
              </a:defRPr>
            </a:lvl9pPr>
          </a:lstStyle>
          <a:p>
            <a:endParaRPr/>
          </a:p>
        </p:txBody>
      </p:sp>
      <p:sp>
        <p:nvSpPr>
          <p:cNvPr id="202" name="Shape 202"/>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203" name="Shape 203"/>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204" name="Shape 204"/>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1219200" y="533400"/>
            <a:ext cx="77724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207" name="Shape 207"/>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208" name="Shape 208"/>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209" name="Shape 209"/>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0"/>
        <p:cNvGrpSpPr/>
        <p:nvPr/>
      </p:nvGrpSpPr>
      <p:grpSpPr>
        <a:xfrm>
          <a:off x="0" y="0"/>
          <a:ext cx="0" cy="0"/>
          <a:chOff x="0" y="0"/>
          <a:chExt cx="0" cy="0"/>
        </a:xfrm>
      </p:grpSpPr>
      <p:sp>
        <p:nvSpPr>
          <p:cNvPr id="211" name="Shape 211"/>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212" name="Shape 212"/>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213" name="Shape 213"/>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31" name="Shape 31"/>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Arimo"/>
              <a:buNone/>
              <a:defRPr sz="2000" b="0" i="0" u="none" strike="noStrike" cap="none">
                <a:solidFill>
                  <a:schemeClr val="dk1"/>
                </a:solidFill>
                <a:latin typeface="Arimo"/>
                <a:ea typeface="Arimo"/>
                <a:cs typeface="Arimo"/>
                <a:sym typeface="Arimo"/>
              </a:defRPr>
            </a:lvl1pPr>
            <a:lvl2pPr marL="457200" marR="0" lvl="1" indent="0" algn="l" rtl="0">
              <a:spcBef>
                <a:spcPts val="360"/>
              </a:spcBef>
              <a:spcAft>
                <a:spcPts val="0"/>
              </a:spcAft>
              <a:buClr>
                <a:schemeClr val="dk1"/>
              </a:buClr>
              <a:buFont typeface="Arimo"/>
              <a:buNone/>
              <a:defRPr sz="1800" b="0" i="0" u="none" strike="noStrike" cap="none">
                <a:solidFill>
                  <a:schemeClr val="dk1"/>
                </a:solidFill>
                <a:latin typeface="Arimo"/>
                <a:ea typeface="Arimo"/>
                <a:cs typeface="Arimo"/>
                <a:sym typeface="Arimo"/>
              </a:defRPr>
            </a:lvl2pPr>
            <a:lvl3pPr marL="914400" marR="0" lvl="2" indent="0" algn="l" rtl="0">
              <a:spcBef>
                <a:spcPts val="320"/>
              </a:spcBef>
              <a:spcAft>
                <a:spcPts val="0"/>
              </a:spcAft>
              <a:buClr>
                <a:schemeClr val="dk1"/>
              </a:buClr>
              <a:buFont typeface="Arimo"/>
              <a:buNone/>
              <a:defRPr sz="1600" b="0" i="0" u="none" strike="noStrike" cap="none">
                <a:solidFill>
                  <a:schemeClr val="dk1"/>
                </a:solidFill>
                <a:latin typeface="Arimo"/>
                <a:ea typeface="Arimo"/>
                <a:cs typeface="Arimo"/>
                <a:sym typeface="Arimo"/>
              </a:defRPr>
            </a:lvl3pPr>
            <a:lvl4pPr marL="1371600" marR="0" lvl="3" indent="0" algn="l" rtl="0">
              <a:spcBef>
                <a:spcPts val="280"/>
              </a:spcBef>
              <a:spcAft>
                <a:spcPts val="0"/>
              </a:spcAft>
              <a:buClr>
                <a:schemeClr val="dk1"/>
              </a:buClr>
              <a:buFont typeface="Arimo"/>
              <a:buNone/>
              <a:defRPr sz="1400" b="0" i="0" u="none" strike="noStrike" cap="none">
                <a:solidFill>
                  <a:schemeClr val="dk1"/>
                </a:solidFill>
                <a:latin typeface="Arimo"/>
                <a:ea typeface="Arimo"/>
                <a:cs typeface="Arimo"/>
                <a:sym typeface="Arimo"/>
              </a:defRPr>
            </a:lvl4pPr>
            <a:lvl5pPr marL="1828800" marR="0" lvl="4" indent="0" algn="l" rtl="0">
              <a:spcBef>
                <a:spcPts val="280"/>
              </a:spcBef>
              <a:spcAft>
                <a:spcPts val="0"/>
              </a:spcAft>
              <a:buClr>
                <a:schemeClr val="dk1"/>
              </a:buClr>
              <a:buFont typeface="Arimo"/>
              <a:buNone/>
              <a:defRPr sz="1400" b="0" i="0" u="none" strike="noStrike" cap="none">
                <a:solidFill>
                  <a:schemeClr val="dk1"/>
                </a:solidFill>
                <a:latin typeface="Arimo"/>
                <a:ea typeface="Arimo"/>
                <a:cs typeface="Arimo"/>
                <a:sym typeface="Arimo"/>
              </a:defRPr>
            </a:lvl5pPr>
            <a:lvl6pPr marL="2286000" marR="0" lvl="5" indent="0" algn="l" rtl="0">
              <a:spcBef>
                <a:spcPts val="280"/>
              </a:spcBef>
              <a:spcAft>
                <a:spcPts val="0"/>
              </a:spcAft>
              <a:buClr>
                <a:schemeClr val="dk1"/>
              </a:buClr>
              <a:buFont typeface="Arimo"/>
              <a:buNone/>
              <a:defRPr sz="1400" b="0" i="0" u="none" strike="noStrike" cap="none">
                <a:solidFill>
                  <a:schemeClr val="dk1"/>
                </a:solidFill>
                <a:latin typeface="Arimo"/>
                <a:ea typeface="Arimo"/>
                <a:cs typeface="Arimo"/>
                <a:sym typeface="Arimo"/>
              </a:defRPr>
            </a:lvl6pPr>
            <a:lvl7pPr marL="2743200" marR="0" lvl="6" indent="0" algn="l" rtl="0">
              <a:spcBef>
                <a:spcPts val="280"/>
              </a:spcBef>
              <a:spcAft>
                <a:spcPts val="0"/>
              </a:spcAft>
              <a:buClr>
                <a:schemeClr val="dk1"/>
              </a:buClr>
              <a:buFont typeface="Arimo"/>
              <a:buNone/>
              <a:defRPr sz="1400" b="0" i="0" u="none" strike="noStrike" cap="none">
                <a:solidFill>
                  <a:schemeClr val="dk1"/>
                </a:solidFill>
                <a:latin typeface="Arimo"/>
                <a:ea typeface="Arimo"/>
                <a:cs typeface="Arimo"/>
                <a:sym typeface="Arimo"/>
              </a:defRPr>
            </a:lvl7pPr>
            <a:lvl8pPr marL="3200400" marR="0" lvl="7" indent="0" algn="l" rtl="0">
              <a:spcBef>
                <a:spcPts val="280"/>
              </a:spcBef>
              <a:spcAft>
                <a:spcPts val="0"/>
              </a:spcAft>
              <a:buClr>
                <a:schemeClr val="dk1"/>
              </a:buClr>
              <a:buFont typeface="Arimo"/>
              <a:buNone/>
              <a:defRPr sz="1400" b="0" i="0" u="none" strike="noStrike" cap="none">
                <a:solidFill>
                  <a:schemeClr val="dk1"/>
                </a:solidFill>
                <a:latin typeface="Arimo"/>
                <a:ea typeface="Arimo"/>
                <a:cs typeface="Arimo"/>
                <a:sym typeface="Arimo"/>
              </a:defRPr>
            </a:lvl8pPr>
            <a:lvl9pPr marL="3657600" marR="0" lvl="8" indent="0" algn="l" rtl="0">
              <a:spcBef>
                <a:spcPts val="280"/>
              </a:spcBef>
              <a:spcAft>
                <a:spcPts val="0"/>
              </a:spcAft>
              <a:buClr>
                <a:schemeClr val="dk1"/>
              </a:buClr>
              <a:buFont typeface="Arimo"/>
              <a:buNone/>
              <a:defRPr sz="1400" b="0" i="0" u="none" strike="noStrike" cap="none">
                <a:solidFill>
                  <a:schemeClr val="dk1"/>
                </a:solidFill>
                <a:latin typeface="Arimo"/>
                <a:ea typeface="Arimo"/>
                <a:cs typeface="Arimo"/>
                <a:sym typeface="Arimo"/>
              </a:defRPr>
            </a:lvl9pPr>
          </a:lstStyle>
          <a:p>
            <a:endParaRPr/>
          </a:p>
        </p:txBody>
      </p:sp>
      <p:sp>
        <p:nvSpPr>
          <p:cNvPr id="32" name="Shape 32"/>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33" name="Shape 33"/>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34" name="Shape 34"/>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216" name="Shape 21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68579" algn="l" rtl="0">
              <a:spcBef>
                <a:spcPts val="640"/>
              </a:spcBef>
              <a:spcAft>
                <a:spcPts val="0"/>
              </a:spcAft>
              <a:buClr>
                <a:schemeClr val="dk1"/>
              </a:buClr>
              <a:buSzPct val="135000"/>
              <a:buFont typeface="Arimo"/>
              <a:buChar char="•"/>
              <a:defRPr sz="3200" b="0" i="0" u="none" strike="noStrike" cap="none">
                <a:solidFill>
                  <a:schemeClr val="dk1"/>
                </a:solidFill>
                <a:latin typeface="Arimo"/>
                <a:ea typeface="Arimo"/>
                <a:cs typeface="Arimo"/>
                <a:sym typeface="Arimo"/>
              </a:defRPr>
            </a:lvl1pPr>
            <a:lvl2pPr marL="742950" marR="0" lvl="1" indent="-63500" algn="l" rtl="0">
              <a:spcBef>
                <a:spcPts val="560"/>
              </a:spcBef>
              <a:spcAft>
                <a:spcPts val="0"/>
              </a:spcAft>
              <a:buClr>
                <a:schemeClr val="dk1"/>
              </a:buClr>
              <a:buSzPct val="125000"/>
              <a:buFont typeface="Arimo"/>
              <a:buChar char="•"/>
              <a:defRPr sz="2800" b="0" i="0" u="none" strike="noStrike" cap="none">
                <a:solidFill>
                  <a:schemeClr val="dk1"/>
                </a:solidFill>
                <a:latin typeface="Arimo"/>
                <a:ea typeface="Arimo"/>
                <a:cs typeface="Arimo"/>
                <a:sym typeface="Arimo"/>
              </a:defRPr>
            </a:lvl2pPr>
            <a:lvl3pPr marL="1143000" marR="0" lvl="2" indent="-60960" algn="l" rtl="0">
              <a:spcBef>
                <a:spcPts val="480"/>
              </a:spcBef>
              <a:spcAft>
                <a:spcPts val="0"/>
              </a:spcAft>
              <a:buClr>
                <a:schemeClr val="dk1"/>
              </a:buClr>
              <a:buSzPct val="110000"/>
              <a:buFont typeface="Arimo"/>
              <a:buChar char="•"/>
              <a:defRPr sz="2400" b="0" i="0" u="none" strike="noStrike" cap="none">
                <a:solidFill>
                  <a:schemeClr val="dk1"/>
                </a:solidFill>
                <a:latin typeface="Arimo"/>
                <a:ea typeface="Arimo"/>
                <a:cs typeface="Arimo"/>
                <a:sym typeface="Arimo"/>
              </a:defRPr>
            </a:lvl3pPr>
            <a:lvl4pPr marL="1600200" marR="0" lvl="3" indent="-101600" algn="l" rtl="0">
              <a:spcBef>
                <a:spcPts val="400"/>
              </a:spcBef>
              <a:spcAft>
                <a:spcPts val="0"/>
              </a:spcAft>
              <a:buClr>
                <a:schemeClr val="dk1"/>
              </a:buClr>
              <a:buSzPct val="100000"/>
              <a:buFont typeface="Arimo"/>
              <a:buChar char="•"/>
              <a:defRPr sz="2000" b="0" i="0" u="none" strike="noStrike" cap="none">
                <a:solidFill>
                  <a:schemeClr val="dk1"/>
                </a:solidFill>
                <a:latin typeface="Arimo"/>
                <a:ea typeface="Arimo"/>
                <a:cs typeface="Arimo"/>
                <a:sym typeface="Arimo"/>
              </a:defRPr>
            </a:lvl4pPr>
            <a:lvl5pPr marL="2057400" marR="0" lvl="4"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5pPr>
            <a:lvl6pPr marL="2514600" marR="0" lvl="5"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6pPr>
            <a:lvl7pPr marL="2971800" marR="0" lvl="6"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7pPr>
            <a:lvl8pPr marL="3429000" marR="0" lvl="7"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8pPr>
            <a:lvl9pPr marL="3886200" marR="0" lvl="8"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9pPr>
          </a:lstStyle>
          <a:p>
            <a:endParaRPr/>
          </a:p>
        </p:txBody>
      </p:sp>
      <p:sp>
        <p:nvSpPr>
          <p:cNvPr id="217" name="Shape 21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mo"/>
              <a:buNone/>
              <a:defRPr sz="1400" b="0" i="0" u="none" strike="noStrike" cap="none">
                <a:solidFill>
                  <a:schemeClr val="dk1"/>
                </a:solidFill>
                <a:latin typeface="Arimo"/>
                <a:ea typeface="Arimo"/>
                <a:cs typeface="Arimo"/>
                <a:sym typeface="Arimo"/>
              </a:defRPr>
            </a:lvl1pPr>
            <a:lvl2pPr marL="457200" marR="0" lvl="1" indent="0" algn="l" rtl="0">
              <a:spcBef>
                <a:spcPts val="240"/>
              </a:spcBef>
              <a:spcAft>
                <a:spcPts val="0"/>
              </a:spcAft>
              <a:buClr>
                <a:schemeClr val="dk1"/>
              </a:buClr>
              <a:buFont typeface="Arimo"/>
              <a:buNone/>
              <a:defRPr sz="1200" b="0" i="0" u="none" strike="noStrike" cap="none">
                <a:solidFill>
                  <a:schemeClr val="dk1"/>
                </a:solidFill>
                <a:latin typeface="Arimo"/>
                <a:ea typeface="Arimo"/>
                <a:cs typeface="Arimo"/>
                <a:sym typeface="Arimo"/>
              </a:defRPr>
            </a:lvl2pPr>
            <a:lvl3pPr marL="914400" marR="0" lvl="2" indent="0" algn="l" rtl="0">
              <a:spcBef>
                <a:spcPts val="200"/>
              </a:spcBef>
              <a:spcAft>
                <a:spcPts val="0"/>
              </a:spcAft>
              <a:buClr>
                <a:schemeClr val="dk1"/>
              </a:buClr>
              <a:buFont typeface="Arimo"/>
              <a:buNone/>
              <a:defRPr sz="1000" b="0" i="0" u="none" strike="noStrike" cap="none">
                <a:solidFill>
                  <a:schemeClr val="dk1"/>
                </a:solidFill>
                <a:latin typeface="Arimo"/>
                <a:ea typeface="Arimo"/>
                <a:cs typeface="Arimo"/>
                <a:sym typeface="Arimo"/>
              </a:defRPr>
            </a:lvl3pPr>
            <a:lvl4pPr marL="1371600" marR="0" lvl="3"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4pPr>
            <a:lvl5pPr marL="1828800" marR="0" lvl="4"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5pPr>
            <a:lvl6pPr marL="2286000" marR="0" lvl="5"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6pPr>
            <a:lvl7pPr marL="2743200" marR="0" lvl="6"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7pPr>
            <a:lvl8pPr marL="3200400" marR="0" lvl="7"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8pPr>
            <a:lvl9pPr marL="3657600" marR="0" lvl="8"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9pPr>
          </a:lstStyle>
          <a:p>
            <a:endParaRPr/>
          </a:p>
        </p:txBody>
      </p:sp>
      <p:sp>
        <p:nvSpPr>
          <p:cNvPr id="218" name="Shape 218"/>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219" name="Shape 219"/>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220" name="Shape 220"/>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223" name="Shape 22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mo"/>
              <a:buNone/>
              <a:defRPr sz="3200" b="0" i="0" u="none" strike="noStrike" cap="none">
                <a:solidFill>
                  <a:schemeClr val="dk1"/>
                </a:solidFill>
                <a:latin typeface="Arimo"/>
                <a:ea typeface="Arimo"/>
                <a:cs typeface="Arimo"/>
                <a:sym typeface="Arimo"/>
              </a:defRPr>
            </a:lvl1pPr>
            <a:lvl2pPr marL="457200" marR="0" lvl="1" indent="0" algn="l" rtl="0">
              <a:spcBef>
                <a:spcPts val="560"/>
              </a:spcBef>
              <a:spcAft>
                <a:spcPts val="0"/>
              </a:spcAft>
              <a:buClr>
                <a:schemeClr val="dk1"/>
              </a:buClr>
              <a:buFont typeface="Arimo"/>
              <a:buNone/>
              <a:defRPr sz="2800" b="0" i="0" u="none" strike="noStrike" cap="none">
                <a:solidFill>
                  <a:schemeClr val="dk1"/>
                </a:solidFill>
                <a:latin typeface="Arimo"/>
                <a:ea typeface="Arimo"/>
                <a:cs typeface="Arimo"/>
                <a:sym typeface="Arimo"/>
              </a:defRPr>
            </a:lvl2pPr>
            <a:lvl3pPr marL="914400" marR="0" lvl="2" indent="0" algn="l" rtl="0">
              <a:spcBef>
                <a:spcPts val="480"/>
              </a:spcBef>
              <a:spcAft>
                <a:spcPts val="0"/>
              </a:spcAft>
              <a:buClr>
                <a:schemeClr val="dk1"/>
              </a:buClr>
              <a:buFont typeface="Arimo"/>
              <a:buNone/>
              <a:defRPr sz="2400" b="0" i="0" u="none" strike="noStrike" cap="none">
                <a:solidFill>
                  <a:schemeClr val="dk1"/>
                </a:solidFill>
                <a:latin typeface="Arimo"/>
                <a:ea typeface="Arimo"/>
                <a:cs typeface="Arimo"/>
                <a:sym typeface="Arimo"/>
              </a:defRPr>
            </a:lvl3pPr>
            <a:lvl4pPr marL="1371600" marR="0" lvl="3" indent="0" algn="l" rtl="0">
              <a:spcBef>
                <a:spcPts val="400"/>
              </a:spcBef>
              <a:spcAft>
                <a:spcPts val="0"/>
              </a:spcAft>
              <a:buClr>
                <a:schemeClr val="dk1"/>
              </a:buClr>
              <a:buFont typeface="Arimo"/>
              <a:buNone/>
              <a:defRPr sz="2000" b="0" i="0" u="none" strike="noStrike" cap="none">
                <a:solidFill>
                  <a:schemeClr val="dk1"/>
                </a:solidFill>
                <a:latin typeface="Arimo"/>
                <a:ea typeface="Arimo"/>
                <a:cs typeface="Arimo"/>
                <a:sym typeface="Arimo"/>
              </a:defRPr>
            </a:lvl4pPr>
            <a:lvl5pPr marL="1828800" marR="0" lvl="4" indent="0" algn="l" rtl="0">
              <a:spcBef>
                <a:spcPts val="400"/>
              </a:spcBef>
              <a:spcAft>
                <a:spcPts val="0"/>
              </a:spcAft>
              <a:buClr>
                <a:schemeClr val="dk1"/>
              </a:buClr>
              <a:buFont typeface="Arimo"/>
              <a:buNone/>
              <a:defRPr sz="2000" b="0" i="0" u="none" strike="noStrike" cap="none">
                <a:solidFill>
                  <a:schemeClr val="dk1"/>
                </a:solidFill>
                <a:latin typeface="Arimo"/>
                <a:ea typeface="Arimo"/>
                <a:cs typeface="Arimo"/>
                <a:sym typeface="Arimo"/>
              </a:defRPr>
            </a:lvl5pPr>
            <a:lvl6pPr marL="2286000" marR="0" lvl="5" indent="0" algn="l" rtl="0">
              <a:spcBef>
                <a:spcPts val="400"/>
              </a:spcBef>
              <a:spcAft>
                <a:spcPts val="0"/>
              </a:spcAft>
              <a:buClr>
                <a:schemeClr val="dk1"/>
              </a:buClr>
              <a:buFont typeface="Arimo"/>
              <a:buNone/>
              <a:defRPr sz="2000" b="0" i="0" u="none" strike="noStrike" cap="none">
                <a:solidFill>
                  <a:schemeClr val="dk1"/>
                </a:solidFill>
                <a:latin typeface="Arimo"/>
                <a:ea typeface="Arimo"/>
                <a:cs typeface="Arimo"/>
                <a:sym typeface="Arimo"/>
              </a:defRPr>
            </a:lvl6pPr>
            <a:lvl7pPr marL="2743200" marR="0" lvl="6" indent="0" algn="l" rtl="0">
              <a:spcBef>
                <a:spcPts val="400"/>
              </a:spcBef>
              <a:spcAft>
                <a:spcPts val="0"/>
              </a:spcAft>
              <a:buClr>
                <a:schemeClr val="dk1"/>
              </a:buClr>
              <a:buFont typeface="Arimo"/>
              <a:buNone/>
              <a:defRPr sz="2000" b="0" i="0" u="none" strike="noStrike" cap="none">
                <a:solidFill>
                  <a:schemeClr val="dk1"/>
                </a:solidFill>
                <a:latin typeface="Arimo"/>
                <a:ea typeface="Arimo"/>
                <a:cs typeface="Arimo"/>
                <a:sym typeface="Arimo"/>
              </a:defRPr>
            </a:lvl7pPr>
            <a:lvl8pPr marL="3200400" marR="0" lvl="7" indent="0" algn="l" rtl="0">
              <a:spcBef>
                <a:spcPts val="400"/>
              </a:spcBef>
              <a:spcAft>
                <a:spcPts val="0"/>
              </a:spcAft>
              <a:buClr>
                <a:schemeClr val="dk1"/>
              </a:buClr>
              <a:buFont typeface="Arimo"/>
              <a:buNone/>
              <a:defRPr sz="2000" b="0" i="0" u="none" strike="noStrike" cap="none">
                <a:solidFill>
                  <a:schemeClr val="dk1"/>
                </a:solidFill>
                <a:latin typeface="Arimo"/>
                <a:ea typeface="Arimo"/>
                <a:cs typeface="Arimo"/>
                <a:sym typeface="Arimo"/>
              </a:defRPr>
            </a:lvl8pPr>
            <a:lvl9pPr marL="3657600" marR="0" lvl="8" indent="0" algn="l" rtl="0">
              <a:spcBef>
                <a:spcPts val="400"/>
              </a:spcBef>
              <a:spcAft>
                <a:spcPts val="0"/>
              </a:spcAft>
              <a:buClr>
                <a:schemeClr val="dk1"/>
              </a:buClr>
              <a:buFont typeface="Arimo"/>
              <a:buNone/>
              <a:defRPr sz="2000" b="0" i="0" u="none" strike="noStrike" cap="none">
                <a:solidFill>
                  <a:schemeClr val="dk1"/>
                </a:solidFill>
                <a:latin typeface="Arimo"/>
                <a:ea typeface="Arimo"/>
                <a:cs typeface="Arimo"/>
                <a:sym typeface="Arimo"/>
              </a:defRPr>
            </a:lvl9pPr>
          </a:lstStyle>
          <a:p>
            <a:endParaRPr/>
          </a:p>
        </p:txBody>
      </p:sp>
      <p:sp>
        <p:nvSpPr>
          <p:cNvPr id="224" name="Shape 22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mo"/>
              <a:buNone/>
              <a:defRPr sz="1400" b="0" i="0" u="none" strike="noStrike" cap="none">
                <a:solidFill>
                  <a:schemeClr val="dk1"/>
                </a:solidFill>
                <a:latin typeface="Arimo"/>
                <a:ea typeface="Arimo"/>
                <a:cs typeface="Arimo"/>
                <a:sym typeface="Arimo"/>
              </a:defRPr>
            </a:lvl1pPr>
            <a:lvl2pPr marL="457200" marR="0" lvl="1" indent="0" algn="l" rtl="0">
              <a:spcBef>
                <a:spcPts val="240"/>
              </a:spcBef>
              <a:spcAft>
                <a:spcPts val="0"/>
              </a:spcAft>
              <a:buClr>
                <a:schemeClr val="dk1"/>
              </a:buClr>
              <a:buFont typeface="Arimo"/>
              <a:buNone/>
              <a:defRPr sz="1200" b="0" i="0" u="none" strike="noStrike" cap="none">
                <a:solidFill>
                  <a:schemeClr val="dk1"/>
                </a:solidFill>
                <a:latin typeface="Arimo"/>
                <a:ea typeface="Arimo"/>
                <a:cs typeface="Arimo"/>
                <a:sym typeface="Arimo"/>
              </a:defRPr>
            </a:lvl2pPr>
            <a:lvl3pPr marL="914400" marR="0" lvl="2" indent="0" algn="l" rtl="0">
              <a:spcBef>
                <a:spcPts val="200"/>
              </a:spcBef>
              <a:spcAft>
                <a:spcPts val="0"/>
              </a:spcAft>
              <a:buClr>
                <a:schemeClr val="dk1"/>
              </a:buClr>
              <a:buFont typeface="Arimo"/>
              <a:buNone/>
              <a:defRPr sz="1000" b="0" i="0" u="none" strike="noStrike" cap="none">
                <a:solidFill>
                  <a:schemeClr val="dk1"/>
                </a:solidFill>
                <a:latin typeface="Arimo"/>
                <a:ea typeface="Arimo"/>
                <a:cs typeface="Arimo"/>
                <a:sym typeface="Arimo"/>
              </a:defRPr>
            </a:lvl3pPr>
            <a:lvl4pPr marL="1371600" marR="0" lvl="3"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4pPr>
            <a:lvl5pPr marL="1828800" marR="0" lvl="4"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5pPr>
            <a:lvl6pPr marL="2286000" marR="0" lvl="5"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6pPr>
            <a:lvl7pPr marL="2743200" marR="0" lvl="6"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7pPr>
            <a:lvl8pPr marL="3200400" marR="0" lvl="7"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8pPr>
            <a:lvl9pPr marL="3657600" marR="0" lvl="8"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9pPr>
          </a:lstStyle>
          <a:p>
            <a:endParaRPr/>
          </a:p>
        </p:txBody>
      </p:sp>
      <p:sp>
        <p:nvSpPr>
          <p:cNvPr id="225" name="Shape 225"/>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226" name="Shape 226"/>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227" name="Shape 227"/>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1219200" y="533400"/>
            <a:ext cx="77724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230" name="Shape 230"/>
          <p:cNvSpPr txBox="1">
            <a:spLocks noGrp="1"/>
          </p:cNvSpPr>
          <p:nvPr>
            <p:ph type="body" idx="1"/>
          </p:nvPr>
        </p:nvSpPr>
        <p:spPr>
          <a:xfrm rot="5400000">
            <a:off x="3047999" y="152399"/>
            <a:ext cx="4114800" cy="7772400"/>
          </a:xfrm>
          <a:prstGeom prst="rect">
            <a:avLst/>
          </a:prstGeom>
          <a:noFill/>
          <a:ln>
            <a:noFill/>
          </a:ln>
        </p:spPr>
        <p:txBody>
          <a:bodyPr lIns="91425" tIns="91425" rIns="91425" bIns="91425" anchor="t" anchorCtr="0"/>
          <a:lstStyle>
            <a:lvl1pPr marL="342900" marR="0" lvl="0" indent="-68579" algn="l" rtl="0">
              <a:spcBef>
                <a:spcPts val="640"/>
              </a:spcBef>
              <a:spcAft>
                <a:spcPts val="0"/>
              </a:spcAft>
              <a:buClr>
                <a:schemeClr val="dk1"/>
              </a:buClr>
              <a:buSzPct val="135000"/>
              <a:buFont typeface="Arimo"/>
              <a:buChar char="•"/>
              <a:defRPr sz="3200" b="0" i="0" u="none" strike="noStrike" cap="none">
                <a:solidFill>
                  <a:schemeClr val="dk1"/>
                </a:solidFill>
                <a:latin typeface="Arimo"/>
                <a:ea typeface="Arimo"/>
                <a:cs typeface="Arimo"/>
                <a:sym typeface="Arimo"/>
              </a:defRPr>
            </a:lvl1pPr>
            <a:lvl2pPr marL="742950" marR="0" lvl="1" indent="-63500" algn="l" rtl="0">
              <a:spcBef>
                <a:spcPts val="560"/>
              </a:spcBef>
              <a:spcAft>
                <a:spcPts val="0"/>
              </a:spcAft>
              <a:buClr>
                <a:schemeClr val="dk1"/>
              </a:buClr>
              <a:buSzPct val="125000"/>
              <a:buFont typeface="Arimo"/>
              <a:buChar char="•"/>
              <a:defRPr sz="2800" b="0" i="0" u="none" strike="noStrike" cap="none">
                <a:solidFill>
                  <a:schemeClr val="dk1"/>
                </a:solidFill>
                <a:latin typeface="Arimo"/>
                <a:ea typeface="Arimo"/>
                <a:cs typeface="Arimo"/>
                <a:sym typeface="Arimo"/>
              </a:defRPr>
            </a:lvl2pPr>
            <a:lvl3pPr marL="1143000" marR="0" lvl="2" indent="-60960" algn="l" rtl="0">
              <a:spcBef>
                <a:spcPts val="480"/>
              </a:spcBef>
              <a:spcAft>
                <a:spcPts val="0"/>
              </a:spcAft>
              <a:buClr>
                <a:schemeClr val="dk1"/>
              </a:buClr>
              <a:buSzPct val="110000"/>
              <a:buFont typeface="Arimo"/>
              <a:buChar char="•"/>
              <a:defRPr sz="2400" b="0" i="0" u="none" strike="noStrike" cap="none">
                <a:solidFill>
                  <a:schemeClr val="dk1"/>
                </a:solidFill>
                <a:latin typeface="Arimo"/>
                <a:ea typeface="Arimo"/>
                <a:cs typeface="Arimo"/>
                <a:sym typeface="Arimo"/>
              </a:defRPr>
            </a:lvl3pPr>
            <a:lvl4pPr marL="1600200" marR="0" lvl="3" indent="-101600" algn="l" rtl="0">
              <a:spcBef>
                <a:spcPts val="400"/>
              </a:spcBef>
              <a:spcAft>
                <a:spcPts val="0"/>
              </a:spcAft>
              <a:buClr>
                <a:schemeClr val="dk1"/>
              </a:buClr>
              <a:buSzPct val="100000"/>
              <a:buFont typeface="Arimo"/>
              <a:buChar char="•"/>
              <a:defRPr sz="2000" b="0" i="0" u="none" strike="noStrike" cap="none">
                <a:solidFill>
                  <a:schemeClr val="dk1"/>
                </a:solidFill>
                <a:latin typeface="Arimo"/>
                <a:ea typeface="Arimo"/>
                <a:cs typeface="Arimo"/>
                <a:sym typeface="Arimo"/>
              </a:defRPr>
            </a:lvl4pPr>
            <a:lvl5pPr marL="2057400" marR="0" lvl="4"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5pPr>
            <a:lvl6pPr marL="2514600" marR="0" lvl="5"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6pPr>
            <a:lvl7pPr marL="2971800" marR="0" lvl="6"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7pPr>
            <a:lvl8pPr marL="3429000" marR="0" lvl="7"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8pPr>
            <a:lvl9pPr marL="3886200" marR="0" lvl="8"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9pPr>
          </a:lstStyle>
          <a:p>
            <a:endParaRPr/>
          </a:p>
        </p:txBody>
      </p:sp>
      <p:sp>
        <p:nvSpPr>
          <p:cNvPr id="231" name="Shape 231"/>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232" name="Shape 232"/>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233" name="Shape 233"/>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rot="5400000">
            <a:off x="5238749" y="2343149"/>
            <a:ext cx="5562600" cy="19431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236" name="Shape 236"/>
          <p:cNvSpPr txBox="1">
            <a:spLocks noGrp="1"/>
          </p:cNvSpPr>
          <p:nvPr>
            <p:ph type="body" idx="1"/>
          </p:nvPr>
        </p:nvSpPr>
        <p:spPr>
          <a:xfrm rot="5400000">
            <a:off x="1276349" y="476249"/>
            <a:ext cx="5562600" cy="5676900"/>
          </a:xfrm>
          <a:prstGeom prst="rect">
            <a:avLst/>
          </a:prstGeom>
          <a:noFill/>
          <a:ln>
            <a:noFill/>
          </a:ln>
        </p:spPr>
        <p:txBody>
          <a:bodyPr lIns="91425" tIns="91425" rIns="91425" bIns="91425" anchor="t" anchorCtr="0"/>
          <a:lstStyle>
            <a:lvl1pPr marL="342900" marR="0" lvl="0" indent="-68579" algn="l" rtl="0">
              <a:spcBef>
                <a:spcPts val="640"/>
              </a:spcBef>
              <a:spcAft>
                <a:spcPts val="0"/>
              </a:spcAft>
              <a:buClr>
                <a:schemeClr val="dk1"/>
              </a:buClr>
              <a:buSzPct val="135000"/>
              <a:buFont typeface="Arimo"/>
              <a:buChar char="•"/>
              <a:defRPr sz="3200" b="0" i="0" u="none" strike="noStrike" cap="none">
                <a:solidFill>
                  <a:schemeClr val="dk1"/>
                </a:solidFill>
                <a:latin typeface="Arimo"/>
                <a:ea typeface="Arimo"/>
                <a:cs typeface="Arimo"/>
                <a:sym typeface="Arimo"/>
              </a:defRPr>
            </a:lvl1pPr>
            <a:lvl2pPr marL="742950" marR="0" lvl="1" indent="-63500" algn="l" rtl="0">
              <a:spcBef>
                <a:spcPts val="560"/>
              </a:spcBef>
              <a:spcAft>
                <a:spcPts val="0"/>
              </a:spcAft>
              <a:buClr>
                <a:schemeClr val="dk1"/>
              </a:buClr>
              <a:buSzPct val="125000"/>
              <a:buFont typeface="Arimo"/>
              <a:buChar char="•"/>
              <a:defRPr sz="2800" b="0" i="0" u="none" strike="noStrike" cap="none">
                <a:solidFill>
                  <a:schemeClr val="dk1"/>
                </a:solidFill>
                <a:latin typeface="Arimo"/>
                <a:ea typeface="Arimo"/>
                <a:cs typeface="Arimo"/>
                <a:sym typeface="Arimo"/>
              </a:defRPr>
            </a:lvl2pPr>
            <a:lvl3pPr marL="1143000" marR="0" lvl="2" indent="-60960" algn="l" rtl="0">
              <a:spcBef>
                <a:spcPts val="480"/>
              </a:spcBef>
              <a:spcAft>
                <a:spcPts val="0"/>
              </a:spcAft>
              <a:buClr>
                <a:schemeClr val="dk1"/>
              </a:buClr>
              <a:buSzPct val="110000"/>
              <a:buFont typeface="Arimo"/>
              <a:buChar char="•"/>
              <a:defRPr sz="2400" b="0" i="0" u="none" strike="noStrike" cap="none">
                <a:solidFill>
                  <a:schemeClr val="dk1"/>
                </a:solidFill>
                <a:latin typeface="Arimo"/>
                <a:ea typeface="Arimo"/>
                <a:cs typeface="Arimo"/>
                <a:sym typeface="Arimo"/>
              </a:defRPr>
            </a:lvl3pPr>
            <a:lvl4pPr marL="1600200" marR="0" lvl="3" indent="-101600" algn="l" rtl="0">
              <a:spcBef>
                <a:spcPts val="400"/>
              </a:spcBef>
              <a:spcAft>
                <a:spcPts val="0"/>
              </a:spcAft>
              <a:buClr>
                <a:schemeClr val="dk1"/>
              </a:buClr>
              <a:buSzPct val="100000"/>
              <a:buFont typeface="Arimo"/>
              <a:buChar char="•"/>
              <a:defRPr sz="2000" b="0" i="0" u="none" strike="noStrike" cap="none">
                <a:solidFill>
                  <a:schemeClr val="dk1"/>
                </a:solidFill>
                <a:latin typeface="Arimo"/>
                <a:ea typeface="Arimo"/>
                <a:cs typeface="Arimo"/>
                <a:sym typeface="Arimo"/>
              </a:defRPr>
            </a:lvl4pPr>
            <a:lvl5pPr marL="2057400" marR="0" lvl="4"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5pPr>
            <a:lvl6pPr marL="2514600" marR="0" lvl="5"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6pPr>
            <a:lvl7pPr marL="2971800" marR="0" lvl="6"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7pPr>
            <a:lvl8pPr marL="3429000" marR="0" lvl="7"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8pPr>
            <a:lvl9pPr marL="3886200" marR="0" lvl="8"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9pPr>
          </a:lstStyle>
          <a:p>
            <a:endParaRPr/>
          </a:p>
        </p:txBody>
      </p:sp>
      <p:sp>
        <p:nvSpPr>
          <p:cNvPr id="237" name="Shape 237"/>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238" name="Shape 238"/>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239" name="Shape 239"/>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219200" y="533400"/>
            <a:ext cx="77724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37" name="Shape 37"/>
          <p:cNvSpPr txBox="1">
            <a:spLocks noGrp="1"/>
          </p:cNvSpPr>
          <p:nvPr>
            <p:ph type="body" idx="1"/>
          </p:nvPr>
        </p:nvSpPr>
        <p:spPr>
          <a:xfrm>
            <a:off x="1219200" y="1981200"/>
            <a:ext cx="3809999" cy="4114800"/>
          </a:xfrm>
          <a:prstGeom prst="rect">
            <a:avLst/>
          </a:prstGeom>
          <a:noFill/>
          <a:ln>
            <a:noFill/>
          </a:ln>
        </p:spPr>
        <p:txBody>
          <a:bodyPr lIns="91425" tIns="91425" rIns="91425" bIns="91425" anchor="t" anchorCtr="0"/>
          <a:lstStyle>
            <a:lvl1pPr marL="342900" marR="0" lvl="0" indent="-102870" algn="l" rtl="0">
              <a:spcBef>
                <a:spcPts val="560"/>
              </a:spcBef>
              <a:spcAft>
                <a:spcPts val="0"/>
              </a:spcAft>
              <a:buClr>
                <a:schemeClr val="dk1"/>
              </a:buClr>
              <a:buSzPct val="135000"/>
              <a:buFont typeface="Arimo"/>
              <a:buChar char="•"/>
              <a:defRPr sz="2800" b="0" i="0" u="none" strike="noStrike" cap="none">
                <a:solidFill>
                  <a:schemeClr val="dk1"/>
                </a:solidFill>
                <a:latin typeface="Arimo"/>
                <a:ea typeface="Arimo"/>
                <a:cs typeface="Arimo"/>
                <a:sym typeface="Arimo"/>
              </a:defRPr>
            </a:lvl1pPr>
            <a:lvl2pPr marL="742950" marR="0" lvl="1" indent="-95250" algn="l" rtl="0">
              <a:spcBef>
                <a:spcPts val="480"/>
              </a:spcBef>
              <a:spcAft>
                <a:spcPts val="0"/>
              </a:spcAft>
              <a:buClr>
                <a:schemeClr val="dk1"/>
              </a:buClr>
              <a:buSzPct val="125000"/>
              <a:buFont typeface="Arimo"/>
              <a:buChar char="•"/>
              <a:defRPr sz="2400" b="0" i="0" u="none" strike="noStrike" cap="none">
                <a:solidFill>
                  <a:schemeClr val="dk1"/>
                </a:solidFill>
                <a:latin typeface="Arimo"/>
                <a:ea typeface="Arimo"/>
                <a:cs typeface="Arimo"/>
                <a:sym typeface="Arimo"/>
              </a:defRPr>
            </a:lvl2pPr>
            <a:lvl3pPr marL="1143000" marR="0" lvl="2" indent="-88900" algn="l" rtl="0">
              <a:spcBef>
                <a:spcPts val="400"/>
              </a:spcBef>
              <a:spcAft>
                <a:spcPts val="0"/>
              </a:spcAft>
              <a:buClr>
                <a:schemeClr val="dk1"/>
              </a:buClr>
              <a:buSzPct val="110000"/>
              <a:buFont typeface="Arimo"/>
              <a:buChar char="•"/>
              <a:defRPr sz="2000" b="0" i="0" u="none" strike="noStrike" cap="none">
                <a:solidFill>
                  <a:schemeClr val="dk1"/>
                </a:solidFill>
                <a:latin typeface="Arimo"/>
                <a:ea typeface="Arimo"/>
                <a:cs typeface="Arimo"/>
                <a:sym typeface="Arimo"/>
              </a:defRPr>
            </a:lvl3pPr>
            <a:lvl4pPr marL="1600200" marR="0" lvl="3" indent="-114300" algn="l" rtl="0">
              <a:spcBef>
                <a:spcPts val="360"/>
              </a:spcBef>
              <a:spcAft>
                <a:spcPts val="0"/>
              </a:spcAft>
              <a:buClr>
                <a:schemeClr val="dk1"/>
              </a:buClr>
              <a:buSzPct val="100000"/>
              <a:buFont typeface="Arimo"/>
              <a:buChar char="•"/>
              <a:defRPr sz="1800" b="0" i="0" u="none" strike="noStrike" cap="none">
                <a:solidFill>
                  <a:schemeClr val="dk1"/>
                </a:solidFill>
                <a:latin typeface="Arimo"/>
                <a:ea typeface="Arimo"/>
                <a:cs typeface="Arimo"/>
                <a:sym typeface="Arimo"/>
              </a:defRPr>
            </a:lvl4pPr>
            <a:lvl5pPr marL="2057400" marR="0" lvl="4" indent="-125729" algn="l" rtl="0">
              <a:spcBef>
                <a:spcPts val="360"/>
              </a:spcBef>
              <a:spcAft>
                <a:spcPts val="0"/>
              </a:spcAft>
              <a:buClr>
                <a:schemeClr val="dk1"/>
              </a:buClr>
              <a:buSzPct val="90000"/>
              <a:buFont typeface="Arimo"/>
              <a:buChar char="•"/>
              <a:defRPr sz="1800" b="0" i="0" u="none" strike="noStrike" cap="none">
                <a:solidFill>
                  <a:schemeClr val="dk1"/>
                </a:solidFill>
                <a:latin typeface="Arimo"/>
                <a:ea typeface="Arimo"/>
                <a:cs typeface="Arimo"/>
                <a:sym typeface="Arimo"/>
              </a:defRPr>
            </a:lvl5pPr>
            <a:lvl6pPr marL="2514600" marR="0" lvl="5" indent="-125729" algn="l" rtl="0">
              <a:spcBef>
                <a:spcPts val="360"/>
              </a:spcBef>
              <a:spcAft>
                <a:spcPts val="0"/>
              </a:spcAft>
              <a:buClr>
                <a:schemeClr val="dk1"/>
              </a:buClr>
              <a:buSzPct val="90000"/>
              <a:buFont typeface="Arimo"/>
              <a:buChar char="•"/>
              <a:defRPr sz="1800" b="0" i="0" u="none" strike="noStrike" cap="none">
                <a:solidFill>
                  <a:schemeClr val="dk1"/>
                </a:solidFill>
                <a:latin typeface="Arimo"/>
                <a:ea typeface="Arimo"/>
                <a:cs typeface="Arimo"/>
                <a:sym typeface="Arimo"/>
              </a:defRPr>
            </a:lvl6pPr>
            <a:lvl7pPr marL="2971800" marR="0" lvl="6" indent="-125729" algn="l" rtl="0">
              <a:spcBef>
                <a:spcPts val="360"/>
              </a:spcBef>
              <a:spcAft>
                <a:spcPts val="0"/>
              </a:spcAft>
              <a:buClr>
                <a:schemeClr val="dk1"/>
              </a:buClr>
              <a:buSzPct val="90000"/>
              <a:buFont typeface="Arimo"/>
              <a:buChar char="•"/>
              <a:defRPr sz="1800" b="0" i="0" u="none" strike="noStrike" cap="none">
                <a:solidFill>
                  <a:schemeClr val="dk1"/>
                </a:solidFill>
                <a:latin typeface="Arimo"/>
                <a:ea typeface="Arimo"/>
                <a:cs typeface="Arimo"/>
                <a:sym typeface="Arimo"/>
              </a:defRPr>
            </a:lvl7pPr>
            <a:lvl8pPr marL="3429000" marR="0" lvl="7" indent="-125729" algn="l" rtl="0">
              <a:spcBef>
                <a:spcPts val="360"/>
              </a:spcBef>
              <a:spcAft>
                <a:spcPts val="0"/>
              </a:spcAft>
              <a:buClr>
                <a:schemeClr val="dk1"/>
              </a:buClr>
              <a:buSzPct val="90000"/>
              <a:buFont typeface="Arimo"/>
              <a:buChar char="•"/>
              <a:defRPr sz="1800" b="0" i="0" u="none" strike="noStrike" cap="none">
                <a:solidFill>
                  <a:schemeClr val="dk1"/>
                </a:solidFill>
                <a:latin typeface="Arimo"/>
                <a:ea typeface="Arimo"/>
                <a:cs typeface="Arimo"/>
                <a:sym typeface="Arimo"/>
              </a:defRPr>
            </a:lvl8pPr>
            <a:lvl9pPr marL="3886200" marR="0" lvl="8" indent="-125729" algn="l" rtl="0">
              <a:spcBef>
                <a:spcPts val="360"/>
              </a:spcBef>
              <a:spcAft>
                <a:spcPts val="0"/>
              </a:spcAft>
              <a:buClr>
                <a:schemeClr val="dk1"/>
              </a:buClr>
              <a:buSzPct val="90000"/>
              <a:buFont typeface="Arimo"/>
              <a:buChar char="•"/>
              <a:defRPr sz="1800" b="0" i="0" u="none" strike="noStrike" cap="none">
                <a:solidFill>
                  <a:schemeClr val="dk1"/>
                </a:solidFill>
                <a:latin typeface="Arimo"/>
                <a:ea typeface="Arimo"/>
                <a:cs typeface="Arimo"/>
                <a:sym typeface="Arimo"/>
              </a:defRPr>
            </a:lvl9pPr>
          </a:lstStyle>
          <a:p>
            <a:endParaRPr/>
          </a:p>
        </p:txBody>
      </p:sp>
      <p:sp>
        <p:nvSpPr>
          <p:cNvPr id="38" name="Shape 38"/>
          <p:cNvSpPr txBox="1">
            <a:spLocks noGrp="1"/>
          </p:cNvSpPr>
          <p:nvPr>
            <p:ph type="body" idx="2"/>
          </p:nvPr>
        </p:nvSpPr>
        <p:spPr>
          <a:xfrm>
            <a:off x="5181600" y="1981200"/>
            <a:ext cx="3809999" cy="4114800"/>
          </a:xfrm>
          <a:prstGeom prst="rect">
            <a:avLst/>
          </a:prstGeom>
          <a:noFill/>
          <a:ln>
            <a:noFill/>
          </a:ln>
        </p:spPr>
        <p:txBody>
          <a:bodyPr lIns="91425" tIns="91425" rIns="91425" bIns="91425" anchor="t" anchorCtr="0"/>
          <a:lstStyle>
            <a:lvl1pPr marL="342900" marR="0" lvl="0" indent="-102870" algn="l" rtl="0">
              <a:spcBef>
                <a:spcPts val="560"/>
              </a:spcBef>
              <a:spcAft>
                <a:spcPts val="0"/>
              </a:spcAft>
              <a:buClr>
                <a:schemeClr val="dk1"/>
              </a:buClr>
              <a:buSzPct val="135000"/>
              <a:buFont typeface="Arimo"/>
              <a:buChar char="•"/>
              <a:defRPr sz="2800" b="0" i="0" u="none" strike="noStrike" cap="none">
                <a:solidFill>
                  <a:schemeClr val="dk1"/>
                </a:solidFill>
                <a:latin typeface="Arimo"/>
                <a:ea typeface="Arimo"/>
                <a:cs typeface="Arimo"/>
                <a:sym typeface="Arimo"/>
              </a:defRPr>
            </a:lvl1pPr>
            <a:lvl2pPr marL="742950" marR="0" lvl="1" indent="-95250" algn="l" rtl="0">
              <a:spcBef>
                <a:spcPts val="480"/>
              </a:spcBef>
              <a:spcAft>
                <a:spcPts val="0"/>
              </a:spcAft>
              <a:buClr>
                <a:schemeClr val="dk1"/>
              </a:buClr>
              <a:buSzPct val="125000"/>
              <a:buFont typeface="Arimo"/>
              <a:buChar char="•"/>
              <a:defRPr sz="2400" b="0" i="0" u="none" strike="noStrike" cap="none">
                <a:solidFill>
                  <a:schemeClr val="dk1"/>
                </a:solidFill>
                <a:latin typeface="Arimo"/>
                <a:ea typeface="Arimo"/>
                <a:cs typeface="Arimo"/>
                <a:sym typeface="Arimo"/>
              </a:defRPr>
            </a:lvl2pPr>
            <a:lvl3pPr marL="1143000" marR="0" lvl="2" indent="-88900" algn="l" rtl="0">
              <a:spcBef>
                <a:spcPts val="400"/>
              </a:spcBef>
              <a:spcAft>
                <a:spcPts val="0"/>
              </a:spcAft>
              <a:buClr>
                <a:schemeClr val="dk1"/>
              </a:buClr>
              <a:buSzPct val="110000"/>
              <a:buFont typeface="Arimo"/>
              <a:buChar char="•"/>
              <a:defRPr sz="2000" b="0" i="0" u="none" strike="noStrike" cap="none">
                <a:solidFill>
                  <a:schemeClr val="dk1"/>
                </a:solidFill>
                <a:latin typeface="Arimo"/>
                <a:ea typeface="Arimo"/>
                <a:cs typeface="Arimo"/>
                <a:sym typeface="Arimo"/>
              </a:defRPr>
            </a:lvl3pPr>
            <a:lvl4pPr marL="1600200" marR="0" lvl="3" indent="-114300" algn="l" rtl="0">
              <a:spcBef>
                <a:spcPts val="360"/>
              </a:spcBef>
              <a:spcAft>
                <a:spcPts val="0"/>
              </a:spcAft>
              <a:buClr>
                <a:schemeClr val="dk1"/>
              </a:buClr>
              <a:buSzPct val="100000"/>
              <a:buFont typeface="Arimo"/>
              <a:buChar char="•"/>
              <a:defRPr sz="1800" b="0" i="0" u="none" strike="noStrike" cap="none">
                <a:solidFill>
                  <a:schemeClr val="dk1"/>
                </a:solidFill>
                <a:latin typeface="Arimo"/>
                <a:ea typeface="Arimo"/>
                <a:cs typeface="Arimo"/>
                <a:sym typeface="Arimo"/>
              </a:defRPr>
            </a:lvl4pPr>
            <a:lvl5pPr marL="2057400" marR="0" lvl="4" indent="-125729" algn="l" rtl="0">
              <a:spcBef>
                <a:spcPts val="360"/>
              </a:spcBef>
              <a:spcAft>
                <a:spcPts val="0"/>
              </a:spcAft>
              <a:buClr>
                <a:schemeClr val="dk1"/>
              </a:buClr>
              <a:buSzPct val="90000"/>
              <a:buFont typeface="Arimo"/>
              <a:buChar char="•"/>
              <a:defRPr sz="1800" b="0" i="0" u="none" strike="noStrike" cap="none">
                <a:solidFill>
                  <a:schemeClr val="dk1"/>
                </a:solidFill>
                <a:latin typeface="Arimo"/>
                <a:ea typeface="Arimo"/>
                <a:cs typeface="Arimo"/>
                <a:sym typeface="Arimo"/>
              </a:defRPr>
            </a:lvl5pPr>
            <a:lvl6pPr marL="2514600" marR="0" lvl="5" indent="-125729" algn="l" rtl="0">
              <a:spcBef>
                <a:spcPts val="360"/>
              </a:spcBef>
              <a:spcAft>
                <a:spcPts val="0"/>
              </a:spcAft>
              <a:buClr>
                <a:schemeClr val="dk1"/>
              </a:buClr>
              <a:buSzPct val="90000"/>
              <a:buFont typeface="Arimo"/>
              <a:buChar char="•"/>
              <a:defRPr sz="1800" b="0" i="0" u="none" strike="noStrike" cap="none">
                <a:solidFill>
                  <a:schemeClr val="dk1"/>
                </a:solidFill>
                <a:latin typeface="Arimo"/>
                <a:ea typeface="Arimo"/>
                <a:cs typeface="Arimo"/>
                <a:sym typeface="Arimo"/>
              </a:defRPr>
            </a:lvl6pPr>
            <a:lvl7pPr marL="2971800" marR="0" lvl="6" indent="-125729" algn="l" rtl="0">
              <a:spcBef>
                <a:spcPts val="360"/>
              </a:spcBef>
              <a:spcAft>
                <a:spcPts val="0"/>
              </a:spcAft>
              <a:buClr>
                <a:schemeClr val="dk1"/>
              </a:buClr>
              <a:buSzPct val="90000"/>
              <a:buFont typeface="Arimo"/>
              <a:buChar char="•"/>
              <a:defRPr sz="1800" b="0" i="0" u="none" strike="noStrike" cap="none">
                <a:solidFill>
                  <a:schemeClr val="dk1"/>
                </a:solidFill>
                <a:latin typeface="Arimo"/>
                <a:ea typeface="Arimo"/>
                <a:cs typeface="Arimo"/>
                <a:sym typeface="Arimo"/>
              </a:defRPr>
            </a:lvl7pPr>
            <a:lvl8pPr marL="3429000" marR="0" lvl="7" indent="-125729" algn="l" rtl="0">
              <a:spcBef>
                <a:spcPts val="360"/>
              </a:spcBef>
              <a:spcAft>
                <a:spcPts val="0"/>
              </a:spcAft>
              <a:buClr>
                <a:schemeClr val="dk1"/>
              </a:buClr>
              <a:buSzPct val="90000"/>
              <a:buFont typeface="Arimo"/>
              <a:buChar char="•"/>
              <a:defRPr sz="1800" b="0" i="0" u="none" strike="noStrike" cap="none">
                <a:solidFill>
                  <a:schemeClr val="dk1"/>
                </a:solidFill>
                <a:latin typeface="Arimo"/>
                <a:ea typeface="Arimo"/>
                <a:cs typeface="Arimo"/>
                <a:sym typeface="Arimo"/>
              </a:defRPr>
            </a:lvl8pPr>
            <a:lvl9pPr marL="3886200" marR="0" lvl="8" indent="-125729" algn="l" rtl="0">
              <a:spcBef>
                <a:spcPts val="360"/>
              </a:spcBef>
              <a:spcAft>
                <a:spcPts val="0"/>
              </a:spcAft>
              <a:buClr>
                <a:schemeClr val="dk1"/>
              </a:buClr>
              <a:buSzPct val="90000"/>
              <a:buFont typeface="Arimo"/>
              <a:buChar char="•"/>
              <a:defRPr sz="1800" b="0" i="0" u="none" strike="noStrike" cap="none">
                <a:solidFill>
                  <a:schemeClr val="dk1"/>
                </a:solidFill>
                <a:latin typeface="Arimo"/>
                <a:ea typeface="Arimo"/>
                <a:cs typeface="Arimo"/>
                <a:sym typeface="Arimo"/>
              </a:defRPr>
            </a:lvl9pPr>
          </a:lstStyle>
          <a:p>
            <a:endParaRPr/>
          </a:p>
        </p:txBody>
      </p:sp>
      <p:sp>
        <p:nvSpPr>
          <p:cNvPr id="39" name="Shape 39"/>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40" name="Shape 40"/>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41" name="Shape 41"/>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44" name="Shape 44"/>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mo"/>
              <a:buNone/>
              <a:defRPr sz="2400" b="1" i="0" u="none" strike="noStrike" cap="none">
                <a:solidFill>
                  <a:schemeClr val="dk1"/>
                </a:solidFill>
                <a:latin typeface="Arimo"/>
                <a:ea typeface="Arimo"/>
                <a:cs typeface="Arimo"/>
                <a:sym typeface="Arimo"/>
              </a:defRPr>
            </a:lvl1pPr>
            <a:lvl2pPr marL="457200" marR="0" lvl="1" indent="0" algn="l" rtl="0">
              <a:spcBef>
                <a:spcPts val="400"/>
              </a:spcBef>
              <a:spcAft>
                <a:spcPts val="0"/>
              </a:spcAft>
              <a:buClr>
                <a:schemeClr val="dk1"/>
              </a:buClr>
              <a:buFont typeface="Arimo"/>
              <a:buNone/>
              <a:defRPr sz="2000" b="1" i="0" u="none" strike="noStrike" cap="none">
                <a:solidFill>
                  <a:schemeClr val="dk1"/>
                </a:solidFill>
                <a:latin typeface="Arimo"/>
                <a:ea typeface="Arimo"/>
                <a:cs typeface="Arimo"/>
                <a:sym typeface="Arimo"/>
              </a:defRPr>
            </a:lvl2pPr>
            <a:lvl3pPr marL="914400" marR="0" lvl="2" indent="0" algn="l" rtl="0">
              <a:spcBef>
                <a:spcPts val="360"/>
              </a:spcBef>
              <a:spcAft>
                <a:spcPts val="0"/>
              </a:spcAft>
              <a:buClr>
                <a:schemeClr val="dk1"/>
              </a:buClr>
              <a:buFont typeface="Arimo"/>
              <a:buNone/>
              <a:defRPr sz="1800" b="1" i="0" u="none" strike="noStrike" cap="none">
                <a:solidFill>
                  <a:schemeClr val="dk1"/>
                </a:solidFill>
                <a:latin typeface="Arimo"/>
                <a:ea typeface="Arimo"/>
                <a:cs typeface="Arimo"/>
                <a:sym typeface="Arimo"/>
              </a:defRPr>
            </a:lvl3pPr>
            <a:lvl4pPr marL="1371600" marR="0" lvl="3"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4pPr>
            <a:lvl5pPr marL="1828800" marR="0" lvl="4"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5pPr>
            <a:lvl6pPr marL="2286000" marR="0" lvl="5"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6pPr>
            <a:lvl7pPr marL="2743200" marR="0" lvl="6"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7pPr>
            <a:lvl8pPr marL="3200400" marR="0" lvl="7"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8pPr>
            <a:lvl9pPr marL="3657600" marR="0" lvl="8"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9pPr>
          </a:lstStyle>
          <a:p>
            <a:endParaRPr/>
          </a:p>
        </p:txBody>
      </p:sp>
      <p:sp>
        <p:nvSpPr>
          <p:cNvPr id="45" name="Shape 45"/>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37159" algn="l" rtl="0">
              <a:spcBef>
                <a:spcPts val="480"/>
              </a:spcBef>
              <a:spcAft>
                <a:spcPts val="0"/>
              </a:spcAft>
              <a:buClr>
                <a:schemeClr val="dk1"/>
              </a:buClr>
              <a:buSzPct val="135000"/>
              <a:buFont typeface="Arimo"/>
              <a:buChar char="•"/>
              <a:defRPr sz="2400" b="0" i="0" u="none" strike="noStrike" cap="none">
                <a:solidFill>
                  <a:schemeClr val="dk1"/>
                </a:solidFill>
                <a:latin typeface="Arimo"/>
                <a:ea typeface="Arimo"/>
                <a:cs typeface="Arimo"/>
                <a:sym typeface="Arimo"/>
              </a:defRPr>
            </a:lvl1pPr>
            <a:lvl2pPr marL="742950" marR="0" lvl="1" indent="-127000" algn="l" rtl="0">
              <a:spcBef>
                <a:spcPts val="400"/>
              </a:spcBef>
              <a:spcAft>
                <a:spcPts val="0"/>
              </a:spcAft>
              <a:buClr>
                <a:schemeClr val="dk1"/>
              </a:buClr>
              <a:buSzPct val="125000"/>
              <a:buFont typeface="Arimo"/>
              <a:buChar char="•"/>
              <a:defRPr sz="2000" b="0" i="0" u="none" strike="noStrike" cap="none">
                <a:solidFill>
                  <a:schemeClr val="dk1"/>
                </a:solidFill>
                <a:latin typeface="Arimo"/>
                <a:ea typeface="Arimo"/>
                <a:cs typeface="Arimo"/>
                <a:sym typeface="Arimo"/>
              </a:defRPr>
            </a:lvl2pPr>
            <a:lvl3pPr marL="1143000" marR="0" lvl="2" indent="-102869" algn="l" rtl="0">
              <a:spcBef>
                <a:spcPts val="360"/>
              </a:spcBef>
              <a:spcAft>
                <a:spcPts val="0"/>
              </a:spcAft>
              <a:buClr>
                <a:schemeClr val="dk1"/>
              </a:buClr>
              <a:buSzPct val="109999"/>
              <a:buFont typeface="Arimo"/>
              <a:buChar char="•"/>
              <a:defRPr sz="1800" b="0" i="0" u="none" strike="noStrike" cap="none">
                <a:solidFill>
                  <a:schemeClr val="dk1"/>
                </a:solidFill>
                <a:latin typeface="Arimo"/>
                <a:ea typeface="Arimo"/>
                <a:cs typeface="Arimo"/>
                <a:sym typeface="Arimo"/>
              </a:defRPr>
            </a:lvl3pPr>
            <a:lvl4pPr marL="1600200" marR="0" lvl="3" indent="-127000" algn="l" rtl="0">
              <a:spcBef>
                <a:spcPts val="320"/>
              </a:spcBef>
              <a:spcAft>
                <a:spcPts val="0"/>
              </a:spcAft>
              <a:buClr>
                <a:schemeClr val="dk1"/>
              </a:buClr>
              <a:buSzPct val="100000"/>
              <a:buFont typeface="Arimo"/>
              <a:buChar char="•"/>
              <a:defRPr sz="1600" b="0" i="0" u="none" strike="noStrike" cap="none">
                <a:solidFill>
                  <a:schemeClr val="dk1"/>
                </a:solidFill>
                <a:latin typeface="Arimo"/>
                <a:ea typeface="Arimo"/>
                <a:cs typeface="Arimo"/>
                <a:sym typeface="Arimo"/>
              </a:defRPr>
            </a:lvl4pPr>
            <a:lvl5pPr marL="2057400" marR="0" lvl="4" indent="-137160" algn="l" rtl="0">
              <a:spcBef>
                <a:spcPts val="320"/>
              </a:spcBef>
              <a:spcAft>
                <a:spcPts val="0"/>
              </a:spcAft>
              <a:buClr>
                <a:schemeClr val="dk1"/>
              </a:buClr>
              <a:buSzPct val="90000"/>
              <a:buFont typeface="Arimo"/>
              <a:buChar char="•"/>
              <a:defRPr sz="1600" b="0" i="0" u="none" strike="noStrike" cap="none">
                <a:solidFill>
                  <a:schemeClr val="dk1"/>
                </a:solidFill>
                <a:latin typeface="Arimo"/>
                <a:ea typeface="Arimo"/>
                <a:cs typeface="Arimo"/>
                <a:sym typeface="Arimo"/>
              </a:defRPr>
            </a:lvl5pPr>
            <a:lvl6pPr marL="2514600" marR="0" lvl="5" indent="-137160" algn="l" rtl="0">
              <a:spcBef>
                <a:spcPts val="320"/>
              </a:spcBef>
              <a:spcAft>
                <a:spcPts val="0"/>
              </a:spcAft>
              <a:buClr>
                <a:schemeClr val="dk1"/>
              </a:buClr>
              <a:buSzPct val="90000"/>
              <a:buFont typeface="Arimo"/>
              <a:buChar char="•"/>
              <a:defRPr sz="1600" b="0" i="0" u="none" strike="noStrike" cap="none">
                <a:solidFill>
                  <a:schemeClr val="dk1"/>
                </a:solidFill>
                <a:latin typeface="Arimo"/>
                <a:ea typeface="Arimo"/>
                <a:cs typeface="Arimo"/>
                <a:sym typeface="Arimo"/>
              </a:defRPr>
            </a:lvl6pPr>
            <a:lvl7pPr marL="2971800" marR="0" lvl="6" indent="-137160" algn="l" rtl="0">
              <a:spcBef>
                <a:spcPts val="320"/>
              </a:spcBef>
              <a:spcAft>
                <a:spcPts val="0"/>
              </a:spcAft>
              <a:buClr>
                <a:schemeClr val="dk1"/>
              </a:buClr>
              <a:buSzPct val="90000"/>
              <a:buFont typeface="Arimo"/>
              <a:buChar char="•"/>
              <a:defRPr sz="1600" b="0" i="0" u="none" strike="noStrike" cap="none">
                <a:solidFill>
                  <a:schemeClr val="dk1"/>
                </a:solidFill>
                <a:latin typeface="Arimo"/>
                <a:ea typeface="Arimo"/>
                <a:cs typeface="Arimo"/>
                <a:sym typeface="Arimo"/>
              </a:defRPr>
            </a:lvl7pPr>
            <a:lvl8pPr marL="3429000" marR="0" lvl="7" indent="-137159" algn="l" rtl="0">
              <a:spcBef>
                <a:spcPts val="320"/>
              </a:spcBef>
              <a:spcAft>
                <a:spcPts val="0"/>
              </a:spcAft>
              <a:buClr>
                <a:schemeClr val="dk1"/>
              </a:buClr>
              <a:buSzPct val="90000"/>
              <a:buFont typeface="Arimo"/>
              <a:buChar char="•"/>
              <a:defRPr sz="1600" b="0" i="0" u="none" strike="noStrike" cap="none">
                <a:solidFill>
                  <a:schemeClr val="dk1"/>
                </a:solidFill>
                <a:latin typeface="Arimo"/>
                <a:ea typeface="Arimo"/>
                <a:cs typeface="Arimo"/>
                <a:sym typeface="Arimo"/>
              </a:defRPr>
            </a:lvl8pPr>
            <a:lvl9pPr marL="3886200" marR="0" lvl="8" indent="-137159" algn="l" rtl="0">
              <a:spcBef>
                <a:spcPts val="320"/>
              </a:spcBef>
              <a:spcAft>
                <a:spcPts val="0"/>
              </a:spcAft>
              <a:buClr>
                <a:schemeClr val="dk1"/>
              </a:buClr>
              <a:buSzPct val="90000"/>
              <a:buFont typeface="Arimo"/>
              <a:buChar char="•"/>
              <a:defRPr sz="1600" b="0" i="0" u="none" strike="noStrike" cap="none">
                <a:solidFill>
                  <a:schemeClr val="dk1"/>
                </a:solidFill>
                <a:latin typeface="Arimo"/>
                <a:ea typeface="Arimo"/>
                <a:cs typeface="Arimo"/>
                <a:sym typeface="Arimo"/>
              </a:defRPr>
            </a:lvl9pPr>
          </a:lstStyle>
          <a:p>
            <a:endParaRPr/>
          </a:p>
        </p:txBody>
      </p:sp>
      <p:sp>
        <p:nvSpPr>
          <p:cNvPr id="46" name="Shape 46"/>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mo"/>
              <a:buNone/>
              <a:defRPr sz="2400" b="1" i="0" u="none" strike="noStrike" cap="none">
                <a:solidFill>
                  <a:schemeClr val="dk1"/>
                </a:solidFill>
                <a:latin typeface="Arimo"/>
                <a:ea typeface="Arimo"/>
                <a:cs typeface="Arimo"/>
                <a:sym typeface="Arimo"/>
              </a:defRPr>
            </a:lvl1pPr>
            <a:lvl2pPr marL="457200" marR="0" lvl="1" indent="0" algn="l" rtl="0">
              <a:spcBef>
                <a:spcPts val="400"/>
              </a:spcBef>
              <a:spcAft>
                <a:spcPts val="0"/>
              </a:spcAft>
              <a:buClr>
                <a:schemeClr val="dk1"/>
              </a:buClr>
              <a:buFont typeface="Arimo"/>
              <a:buNone/>
              <a:defRPr sz="2000" b="1" i="0" u="none" strike="noStrike" cap="none">
                <a:solidFill>
                  <a:schemeClr val="dk1"/>
                </a:solidFill>
                <a:latin typeface="Arimo"/>
                <a:ea typeface="Arimo"/>
                <a:cs typeface="Arimo"/>
                <a:sym typeface="Arimo"/>
              </a:defRPr>
            </a:lvl2pPr>
            <a:lvl3pPr marL="914400" marR="0" lvl="2" indent="0" algn="l" rtl="0">
              <a:spcBef>
                <a:spcPts val="360"/>
              </a:spcBef>
              <a:spcAft>
                <a:spcPts val="0"/>
              </a:spcAft>
              <a:buClr>
                <a:schemeClr val="dk1"/>
              </a:buClr>
              <a:buFont typeface="Arimo"/>
              <a:buNone/>
              <a:defRPr sz="1800" b="1" i="0" u="none" strike="noStrike" cap="none">
                <a:solidFill>
                  <a:schemeClr val="dk1"/>
                </a:solidFill>
                <a:latin typeface="Arimo"/>
                <a:ea typeface="Arimo"/>
                <a:cs typeface="Arimo"/>
                <a:sym typeface="Arimo"/>
              </a:defRPr>
            </a:lvl3pPr>
            <a:lvl4pPr marL="1371600" marR="0" lvl="3"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4pPr>
            <a:lvl5pPr marL="1828800" marR="0" lvl="4"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5pPr>
            <a:lvl6pPr marL="2286000" marR="0" lvl="5"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6pPr>
            <a:lvl7pPr marL="2743200" marR="0" lvl="6"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7pPr>
            <a:lvl8pPr marL="3200400" marR="0" lvl="7"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8pPr>
            <a:lvl9pPr marL="3657600" marR="0" lvl="8" indent="0" algn="l" rtl="0">
              <a:spcBef>
                <a:spcPts val="320"/>
              </a:spcBef>
              <a:spcAft>
                <a:spcPts val="0"/>
              </a:spcAft>
              <a:buClr>
                <a:schemeClr val="dk1"/>
              </a:buClr>
              <a:buFont typeface="Arimo"/>
              <a:buNone/>
              <a:defRPr sz="1600" b="1" i="0" u="none" strike="noStrike" cap="none">
                <a:solidFill>
                  <a:schemeClr val="dk1"/>
                </a:solidFill>
                <a:latin typeface="Arimo"/>
                <a:ea typeface="Arimo"/>
                <a:cs typeface="Arimo"/>
                <a:sym typeface="Arimo"/>
              </a:defRPr>
            </a:lvl9pPr>
          </a:lstStyle>
          <a:p>
            <a:endParaRPr/>
          </a:p>
        </p:txBody>
      </p:sp>
      <p:sp>
        <p:nvSpPr>
          <p:cNvPr id="47" name="Shape 47"/>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37159" algn="l" rtl="0">
              <a:spcBef>
                <a:spcPts val="480"/>
              </a:spcBef>
              <a:spcAft>
                <a:spcPts val="0"/>
              </a:spcAft>
              <a:buClr>
                <a:schemeClr val="dk1"/>
              </a:buClr>
              <a:buSzPct val="135000"/>
              <a:buFont typeface="Arimo"/>
              <a:buChar char="•"/>
              <a:defRPr sz="2400" b="0" i="0" u="none" strike="noStrike" cap="none">
                <a:solidFill>
                  <a:schemeClr val="dk1"/>
                </a:solidFill>
                <a:latin typeface="Arimo"/>
                <a:ea typeface="Arimo"/>
                <a:cs typeface="Arimo"/>
                <a:sym typeface="Arimo"/>
              </a:defRPr>
            </a:lvl1pPr>
            <a:lvl2pPr marL="742950" marR="0" lvl="1" indent="-127000" algn="l" rtl="0">
              <a:spcBef>
                <a:spcPts val="400"/>
              </a:spcBef>
              <a:spcAft>
                <a:spcPts val="0"/>
              </a:spcAft>
              <a:buClr>
                <a:schemeClr val="dk1"/>
              </a:buClr>
              <a:buSzPct val="125000"/>
              <a:buFont typeface="Arimo"/>
              <a:buChar char="•"/>
              <a:defRPr sz="2000" b="0" i="0" u="none" strike="noStrike" cap="none">
                <a:solidFill>
                  <a:schemeClr val="dk1"/>
                </a:solidFill>
                <a:latin typeface="Arimo"/>
                <a:ea typeface="Arimo"/>
                <a:cs typeface="Arimo"/>
                <a:sym typeface="Arimo"/>
              </a:defRPr>
            </a:lvl2pPr>
            <a:lvl3pPr marL="1143000" marR="0" lvl="2" indent="-102869" algn="l" rtl="0">
              <a:spcBef>
                <a:spcPts val="360"/>
              </a:spcBef>
              <a:spcAft>
                <a:spcPts val="0"/>
              </a:spcAft>
              <a:buClr>
                <a:schemeClr val="dk1"/>
              </a:buClr>
              <a:buSzPct val="109999"/>
              <a:buFont typeface="Arimo"/>
              <a:buChar char="•"/>
              <a:defRPr sz="1800" b="0" i="0" u="none" strike="noStrike" cap="none">
                <a:solidFill>
                  <a:schemeClr val="dk1"/>
                </a:solidFill>
                <a:latin typeface="Arimo"/>
                <a:ea typeface="Arimo"/>
                <a:cs typeface="Arimo"/>
                <a:sym typeface="Arimo"/>
              </a:defRPr>
            </a:lvl3pPr>
            <a:lvl4pPr marL="1600200" marR="0" lvl="3" indent="-127000" algn="l" rtl="0">
              <a:spcBef>
                <a:spcPts val="320"/>
              </a:spcBef>
              <a:spcAft>
                <a:spcPts val="0"/>
              </a:spcAft>
              <a:buClr>
                <a:schemeClr val="dk1"/>
              </a:buClr>
              <a:buSzPct val="100000"/>
              <a:buFont typeface="Arimo"/>
              <a:buChar char="•"/>
              <a:defRPr sz="1600" b="0" i="0" u="none" strike="noStrike" cap="none">
                <a:solidFill>
                  <a:schemeClr val="dk1"/>
                </a:solidFill>
                <a:latin typeface="Arimo"/>
                <a:ea typeface="Arimo"/>
                <a:cs typeface="Arimo"/>
                <a:sym typeface="Arimo"/>
              </a:defRPr>
            </a:lvl4pPr>
            <a:lvl5pPr marL="2057400" marR="0" lvl="4" indent="-137160" algn="l" rtl="0">
              <a:spcBef>
                <a:spcPts val="320"/>
              </a:spcBef>
              <a:spcAft>
                <a:spcPts val="0"/>
              </a:spcAft>
              <a:buClr>
                <a:schemeClr val="dk1"/>
              </a:buClr>
              <a:buSzPct val="90000"/>
              <a:buFont typeface="Arimo"/>
              <a:buChar char="•"/>
              <a:defRPr sz="1600" b="0" i="0" u="none" strike="noStrike" cap="none">
                <a:solidFill>
                  <a:schemeClr val="dk1"/>
                </a:solidFill>
                <a:latin typeface="Arimo"/>
                <a:ea typeface="Arimo"/>
                <a:cs typeface="Arimo"/>
                <a:sym typeface="Arimo"/>
              </a:defRPr>
            </a:lvl5pPr>
            <a:lvl6pPr marL="2514600" marR="0" lvl="5" indent="-137160" algn="l" rtl="0">
              <a:spcBef>
                <a:spcPts val="320"/>
              </a:spcBef>
              <a:spcAft>
                <a:spcPts val="0"/>
              </a:spcAft>
              <a:buClr>
                <a:schemeClr val="dk1"/>
              </a:buClr>
              <a:buSzPct val="90000"/>
              <a:buFont typeface="Arimo"/>
              <a:buChar char="•"/>
              <a:defRPr sz="1600" b="0" i="0" u="none" strike="noStrike" cap="none">
                <a:solidFill>
                  <a:schemeClr val="dk1"/>
                </a:solidFill>
                <a:latin typeface="Arimo"/>
                <a:ea typeface="Arimo"/>
                <a:cs typeface="Arimo"/>
                <a:sym typeface="Arimo"/>
              </a:defRPr>
            </a:lvl6pPr>
            <a:lvl7pPr marL="2971800" marR="0" lvl="6" indent="-137160" algn="l" rtl="0">
              <a:spcBef>
                <a:spcPts val="320"/>
              </a:spcBef>
              <a:spcAft>
                <a:spcPts val="0"/>
              </a:spcAft>
              <a:buClr>
                <a:schemeClr val="dk1"/>
              </a:buClr>
              <a:buSzPct val="90000"/>
              <a:buFont typeface="Arimo"/>
              <a:buChar char="•"/>
              <a:defRPr sz="1600" b="0" i="0" u="none" strike="noStrike" cap="none">
                <a:solidFill>
                  <a:schemeClr val="dk1"/>
                </a:solidFill>
                <a:latin typeface="Arimo"/>
                <a:ea typeface="Arimo"/>
                <a:cs typeface="Arimo"/>
                <a:sym typeface="Arimo"/>
              </a:defRPr>
            </a:lvl7pPr>
            <a:lvl8pPr marL="3429000" marR="0" lvl="7" indent="-137159" algn="l" rtl="0">
              <a:spcBef>
                <a:spcPts val="320"/>
              </a:spcBef>
              <a:spcAft>
                <a:spcPts val="0"/>
              </a:spcAft>
              <a:buClr>
                <a:schemeClr val="dk1"/>
              </a:buClr>
              <a:buSzPct val="90000"/>
              <a:buFont typeface="Arimo"/>
              <a:buChar char="•"/>
              <a:defRPr sz="1600" b="0" i="0" u="none" strike="noStrike" cap="none">
                <a:solidFill>
                  <a:schemeClr val="dk1"/>
                </a:solidFill>
                <a:latin typeface="Arimo"/>
                <a:ea typeface="Arimo"/>
                <a:cs typeface="Arimo"/>
                <a:sym typeface="Arimo"/>
              </a:defRPr>
            </a:lvl8pPr>
            <a:lvl9pPr marL="3886200" marR="0" lvl="8" indent="-137159" algn="l" rtl="0">
              <a:spcBef>
                <a:spcPts val="320"/>
              </a:spcBef>
              <a:spcAft>
                <a:spcPts val="0"/>
              </a:spcAft>
              <a:buClr>
                <a:schemeClr val="dk1"/>
              </a:buClr>
              <a:buSzPct val="90000"/>
              <a:buFont typeface="Arimo"/>
              <a:buChar char="•"/>
              <a:defRPr sz="1600" b="0" i="0" u="none" strike="noStrike" cap="none">
                <a:solidFill>
                  <a:schemeClr val="dk1"/>
                </a:solidFill>
                <a:latin typeface="Arimo"/>
                <a:ea typeface="Arimo"/>
                <a:cs typeface="Arimo"/>
                <a:sym typeface="Arimo"/>
              </a:defRPr>
            </a:lvl9pPr>
          </a:lstStyle>
          <a:p>
            <a:endParaRPr/>
          </a:p>
        </p:txBody>
      </p:sp>
      <p:sp>
        <p:nvSpPr>
          <p:cNvPr id="48" name="Shape 48"/>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49" name="Shape 49"/>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50" name="Shape 50"/>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1219200" y="533400"/>
            <a:ext cx="77724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53" name="Shape 53"/>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54" name="Shape 54"/>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55" name="Shape 55"/>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58" name="Shape 58"/>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59" name="Shape 59"/>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62" name="Shape 62"/>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68579" algn="l" rtl="0">
              <a:spcBef>
                <a:spcPts val="640"/>
              </a:spcBef>
              <a:spcAft>
                <a:spcPts val="0"/>
              </a:spcAft>
              <a:buClr>
                <a:schemeClr val="dk1"/>
              </a:buClr>
              <a:buSzPct val="135000"/>
              <a:buFont typeface="Arimo"/>
              <a:buChar char="•"/>
              <a:defRPr sz="3200" b="0" i="0" u="none" strike="noStrike" cap="none">
                <a:solidFill>
                  <a:schemeClr val="dk1"/>
                </a:solidFill>
                <a:latin typeface="Arimo"/>
                <a:ea typeface="Arimo"/>
                <a:cs typeface="Arimo"/>
                <a:sym typeface="Arimo"/>
              </a:defRPr>
            </a:lvl1pPr>
            <a:lvl2pPr marL="742950" marR="0" lvl="1" indent="-63500" algn="l" rtl="0">
              <a:spcBef>
                <a:spcPts val="560"/>
              </a:spcBef>
              <a:spcAft>
                <a:spcPts val="0"/>
              </a:spcAft>
              <a:buClr>
                <a:schemeClr val="dk1"/>
              </a:buClr>
              <a:buSzPct val="125000"/>
              <a:buFont typeface="Arimo"/>
              <a:buChar char="•"/>
              <a:defRPr sz="2800" b="0" i="0" u="none" strike="noStrike" cap="none">
                <a:solidFill>
                  <a:schemeClr val="dk1"/>
                </a:solidFill>
                <a:latin typeface="Arimo"/>
                <a:ea typeface="Arimo"/>
                <a:cs typeface="Arimo"/>
                <a:sym typeface="Arimo"/>
              </a:defRPr>
            </a:lvl2pPr>
            <a:lvl3pPr marL="1143000" marR="0" lvl="2" indent="-60960" algn="l" rtl="0">
              <a:spcBef>
                <a:spcPts val="480"/>
              </a:spcBef>
              <a:spcAft>
                <a:spcPts val="0"/>
              </a:spcAft>
              <a:buClr>
                <a:schemeClr val="dk1"/>
              </a:buClr>
              <a:buSzPct val="110000"/>
              <a:buFont typeface="Arimo"/>
              <a:buChar char="•"/>
              <a:defRPr sz="2400" b="0" i="0" u="none" strike="noStrike" cap="none">
                <a:solidFill>
                  <a:schemeClr val="dk1"/>
                </a:solidFill>
                <a:latin typeface="Arimo"/>
                <a:ea typeface="Arimo"/>
                <a:cs typeface="Arimo"/>
                <a:sym typeface="Arimo"/>
              </a:defRPr>
            </a:lvl3pPr>
            <a:lvl4pPr marL="1600200" marR="0" lvl="3" indent="-101600" algn="l" rtl="0">
              <a:spcBef>
                <a:spcPts val="400"/>
              </a:spcBef>
              <a:spcAft>
                <a:spcPts val="0"/>
              </a:spcAft>
              <a:buClr>
                <a:schemeClr val="dk1"/>
              </a:buClr>
              <a:buSzPct val="100000"/>
              <a:buFont typeface="Arimo"/>
              <a:buChar char="•"/>
              <a:defRPr sz="2000" b="0" i="0" u="none" strike="noStrike" cap="none">
                <a:solidFill>
                  <a:schemeClr val="dk1"/>
                </a:solidFill>
                <a:latin typeface="Arimo"/>
                <a:ea typeface="Arimo"/>
                <a:cs typeface="Arimo"/>
                <a:sym typeface="Arimo"/>
              </a:defRPr>
            </a:lvl4pPr>
            <a:lvl5pPr marL="2057400" marR="0" lvl="4"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5pPr>
            <a:lvl6pPr marL="2514600" marR="0" lvl="5"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6pPr>
            <a:lvl7pPr marL="2971800" marR="0" lvl="6"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7pPr>
            <a:lvl8pPr marL="3429000" marR="0" lvl="7"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8pPr>
            <a:lvl9pPr marL="3886200" marR="0" lvl="8"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9pPr>
          </a:lstStyle>
          <a:p>
            <a:endParaRPr/>
          </a:p>
        </p:txBody>
      </p:sp>
      <p:sp>
        <p:nvSpPr>
          <p:cNvPr id="63" name="Shape 63"/>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mo"/>
              <a:buNone/>
              <a:defRPr sz="1400" b="0" i="0" u="none" strike="noStrike" cap="none">
                <a:solidFill>
                  <a:schemeClr val="dk1"/>
                </a:solidFill>
                <a:latin typeface="Arimo"/>
                <a:ea typeface="Arimo"/>
                <a:cs typeface="Arimo"/>
                <a:sym typeface="Arimo"/>
              </a:defRPr>
            </a:lvl1pPr>
            <a:lvl2pPr marL="457200" marR="0" lvl="1" indent="0" algn="l" rtl="0">
              <a:spcBef>
                <a:spcPts val="240"/>
              </a:spcBef>
              <a:spcAft>
                <a:spcPts val="0"/>
              </a:spcAft>
              <a:buClr>
                <a:schemeClr val="dk1"/>
              </a:buClr>
              <a:buFont typeface="Arimo"/>
              <a:buNone/>
              <a:defRPr sz="1200" b="0" i="0" u="none" strike="noStrike" cap="none">
                <a:solidFill>
                  <a:schemeClr val="dk1"/>
                </a:solidFill>
                <a:latin typeface="Arimo"/>
                <a:ea typeface="Arimo"/>
                <a:cs typeface="Arimo"/>
                <a:sym typeface="Arimo"/>
              </a:defRPr>
            </a:lvl2pPr>
            <a:lvl3pPr marL="914400" marR="0" lvl="2" indent="0" algn="l" rtl="0">
              <a:spcBef>
                <a:spcPts val="200"/>
              </a:spcBef>
              <a:spcAft>
                <a:spcPts val="0"/>
              </a:spcAft>
              <a:buClr>
                <a:schemeClr val="dk1"/>
              </a:buClr>
              <a:buFont typeface="Arimo"/>
              <a:buNone/>
              <a:defRPr sz="1000" b="0" i="0" u="none" strike="noStrike" cap="none">
                <a:solidFill>
                  <a:schemeClr val="dk1"/>
                </a:solidFill>
                <a:latin typeface="Arimo"/>
                <a:ea typeface="Arimo"/>
                <a:cs typeface="Arimo"/>
                <a:sym typeface="Arimo"/>
              </a:defRPr>
            </a:lvl3pPr>
            <a:lvl4pPr marL="1371600" marR="0" lvl="3"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4pPr>
            <a:lvl5pPr marL="1828800" marR="0" lvl="4"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5pPr>
            <a:lvl6pPr marL="2286000" marR="0" lvl="5"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6pPr>
            <a:lvl7pPr marL="2743200" marR="0" lvl="6"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7pPr>
            <a:lvl8pPr marL="3200400" marR="0" lvl="7"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8pPr>
            <a:lvl9pPr marL="3657600" marR="0" lvl="8"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9pPr>
          </a:lstStyle>
          <a:p>
            <a:endParaRPr/>
          </a:p>
        </p:txBody>
      </p:sp>
      <p:sp>
        <p:nvSpPr>
          <p:cNvPr id="64" name="Shape 64"/>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65" name="Shape 65"/>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66" name="Shape 66"/>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69" name="Shape 69"/>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mo"/>
              <a:buNone/>
              <a:defRPr sz="3200" b="0" i="0" u="none" strike="noStrike" cap="none">
                <a:solidFill>
                  <a:schemeClr val="dk1"/>
                </a:solidFill>
                <a:latin typeface="Arimo"/>
                <a:ea typeface="Arimo"/>
                <a:cs typeface="Arimo"/>
                <a:sym typeface="Arimo"/>
              </a:defRPr>
            </a:lvl1pPr>
            <a:lvl2pPr marL="457200" marR="0" lvl="1" indent="0" algn="l" rtl="0">
              <a:spcBef>
                <a:spcPts val="560"/>
              </a:spcBef>
              <a:spcAft>
                <a:spcPts val="0"/>
              </a:spcAft>
              <a:buClr>
                <a:schemeClr val="dk1"/>
              </a:buClr>
              <a:buFont typeface="Arimo"/>
              <a:buNone/>
              <a:defRPr sz="2800" b="0" i="0" u="none" strike="noStrike" cap="none">
                <a:solidFill>
                  <a:schemeClr val="dk1"/>
                </a:solidFill>
                <a:latin typeface="Arimo"/>
                <a:ea typeface="Arimo"/>
                <a:cs typeface="Arimo"/>
                <a:sym typeface="Arimo"/>
              </a:defRPr>
            </a:lvl2pPr>
            <a:lvl3pPr marL="914400" marR="0" lvl="2" indent="0" algn="l" rtl="0">
              <a:spcBef>
                <a:spcPts val="480"/>
              </a:spcBef>
              <a:spcAft>
                <a:spcPts val="0"/>
              </a:spcAft>
              <a:buClr>
                <a:schemeClr val="dk1"/>
              </a:buClr>
              <a:buFont typeface="Arimo"/>
              <a:buNone/>
              <a:defRPr sz="2400" b="0" i="0" u="none" strike="noStrike" cap="none">
                <a:solidFill>
                  <a:schemeClr val="dk1"/>
                </a:solidFill>
                <a:latin typeface="Arimo"/>
                <a:ea typeface="Arimo"/>
                <a:cs typeface="Arimo"/>
                <a:sym typeface="Arimo"/>
              </a:defRPr>
            </a:lvl3pPr>
            <a:lvl4pPr marL="1371600" marR="0" lvl="3" indent="0" algn="l" rtl="0">
              <a:spcBef>
                <a:spcPts val="400"/>
              </a:spcBef>
              <a:spcAft>
                <a:spcPts val="0"/>
              </a:spcAft>
              <a:buClr>
                <a:schemeClr val="dk1"/>
              </a:buClr>
              <a:buFont typeface="Arimo"/>
              <a:buNone/>
              <a:defRPr sz="2000" b="0" i="0" u="none" strike="noStrike" cap="none">
                <a:solidFill>
                  <a:schemeClr val="dk1"/>
                </a:solidFill>
                <a:latin typeface="Arimo"/>
                <a:ea typeface="Arimo"/>
                <a:cs typeface="Arimo"/>
                <a:sym typeface="Arimo"/>
              </a:defRPr>
            </a:lvl4pPr>
            <a:lvl5pPr marL="1828800" marR="0" lvl="4" indent="0" algn="l" rtl="0">
              <a:spcBef>
                <a:spcPts val="400"/>
              </a:spcBef>
              <a:spcAft>
                <a:spcPts val="0"/>
              </a:spcAft>
              <a:buClr>
                <a:schemeClr val="dk1"/>
              </a:buClr>
              <a:buFont typeface="Arimo"/>
              <a:buNone/>
              <a:defRPr sz="2000" b="0" i="0" u="none" strike="noStrike" cap="none">
                <a:solidFill>
                  <a:schemeClr val="dk1"/>
                </a:solidFill>
                <a:latin typeface="Arimo"/>
                <a:ea typeface="Arimo"/>
                <a:cs typeface="Arimo"/>
                <a:sym typeface="Arimo"/>
              </a:defRPr>
            </a:lvl5pPr>
            <a:lvl6pPr marL="2286000" marR="0" lvl="5" indent="0" algn="l" rtl="0">
              <a:spcBef>
                <a:spcPts val="400"/>
              </a:spcBef>
              <a:spcAft>
                <a:spcPts val="0"/>
              </a:spcAft>
              <a:buClr>
                <a:schemeClr val="dk1"/>
              </a:buClr>
              <a:buFont typeface="Arimo"/>
              <a:buNone/>
              <a:defRPr sz="2000" b="0" i="0" u="none" strike="noStrike" cap="none">
                <a:solidFill>
                  <a:schemeClr val="dk1"/>
                </a:solidFill>
                <a:latin typeface="Arimo"/>
                <a:ea typeface="Arimo"/>
                <a:cs typeface="Arimo"/>
                <a:sym typeface="Arimo"/>
              </a:defRPr>
            </a:lvl6pPr>
            <a:lvl7pPr marL="2743200" marR="0" lvl="6" indent="0" algn="l" rtl="0">
              <a:spcBef>
                <a:spcPts val="400"/>
              </a:spcBef>
              <a:spcAft>
                <a:spcPts val="0"/>
              </a:spcAft>
              <a:buClr>
                <a:schemeClr val="dk1"/>
              </a:buClr>
              <a:buFont typeface="Arimo"/>
              <a:buNone/>
              <a:defRPr sz="2000" b="0" i="0" u="none" strike="noStrike" cap="none">
                <a:solidFill>
                  <a:schemeClr val="dk1"/>
                </a:solidFill>
                <a:latin typeface="Arimo"/>
                <a:ea typeface="Arimo"/>
                <a:cs typeface="Arimo"/>
                <a:sym typeface="Arimo"/>
              </a:defRPr>
            </a:lvl7pPr>
            <a:lvl8pPr marL="3200400" marR="0" lvl="7" indent="0" algn="l" rtl="0">
              <a:spcBef>
                <a:spcPts val="400"/>
              </a:spcBef>
              <a:spcAft>
                <a:spcPts val="0"/>
              </a:spcAft>
              <a:buClr>
                <a:schemeClr val="dk1"/>
              </a:buClr>
              <a:buFont typeface="Arimo"/>
              <a:buNone/>
              <a:defRPr sz="2000" b="0" i="0" u="none" strike="noStrike" cap="none">
                <a:solidFill>
                  <a:schemeClr val="dk1"/>
                </a:solidFill>
                <a:latin typeface="Arimo"/>
                <a:ea typeface="Arimo"/>
                <a:cs typeface="Arimo"/>
                <a:sym typeface="Arimo"/>
              </a:defRPr>
            </a:lvl8pPr>
            <a:lvl9pPr marL="3657600" marR="0" lvl="8" indent="0" algn="l" rtl="0">
              <a:spcBef>
                <a:spcPts val="400"/>
              </a:spcBef>
              <a:spcAft>
                <a:spcPts val="0"/>
              </a:spcAft>
              <a:buClr>
                <a:schemeClr val="dk1"/>
              </a:buClr>
              <a:buFont typeface="Arimo"/>
              <a:buNone/>
              <a:defRPr sz="2000" b="0" i="0" u="none" strike="noStrike" cap="none">
                <a:solidFill>
                  <a:schemeClr val="dk1"/>
                </a:solidFill>
                <a:latin typeface="Arimo"/>
                <a:ea typeface="Arimo"/>
                <a:cs typeface="Arimo"/>
                <a:sym typeface="Arimo"/>
              </a:defRPr>
            </a:lvl9pPr>
          </a:lstStyle>
          <a:p>
            <a:endParaRPr/>
          </a:p>
        </p:txBody>
      </p:sp>
      <p:sp>
        <p:nvSpPr>
          <p:cNvPr id="70" name="Shape 70"/>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mo"/>
              <a:buNone/>
              <a:defRPr sz="1400" b="0" i="0" u="none" strike="noStrike" cap="none">
                <a:solidFill>
                  <a:schemeClr val="dk1"/>
                </a:solidFill>
                <a:latin typeface="Arimo"/>
                <a:ea typeface="Arimo"/>
                <a:cs typeface="Arimo"/>
                <a:sym typeface="Arimo"/>
              </a:defRPr>
            </a:lvl1pPr>
            <a:lvl2pPr marL="457200" marR="0" lvl="1" indent="0" algn="l" rtl="0">
              <a:spcBef>
                <a:spcPts val="240"/>
              </a:spcBef>
              <a:spcAft>
                <a:spcPts val="0"/>
              </a:spcAft>
              <a:buClr>
                <a:schemeClr val="dk1"/>
              </a:buClr>
              <a:buFont typeface="Arimo"/>
              <a:buNone/>
              <a:defRPr sz="1200" b="0" i="0" u="none" strike="noStrike" cap="none">
                <a:solidFill>
                  <a:schemeClr val="dk1"/>
                </a:solidFill>
                <a:latin typeface="Arimo"/>
                <a:ea typeface="Arimo"/>
                <a:cs typeface="Arimo"/>
                <a:sym typeface="Arimo"/>
              </a:defRPr>
            </a:lvl2pPr>
            <a:lvl3pPr marL="914400" marR="0" lvl="2" indent="0" algn="l" rtl="0">
              <a:spcBef>
                <a:spcPts val="200"/>
              </a:spcBef>
              <a:spcAft>
                <a:spcPts val="0"/>
              </a:spcAft>
              <a:buClr>
                <a:schemeClr val="dk1"/>
              </a:buClr>
              <a:buFont typeface="Arimo"/>
              <a:buNone/>
              <a:defRPr sz="1000" b="0" i="0" u="none" strike="noStrike" cap="none">
                <a:solidFill>
                  <a:schemeClr val="dk1"/>
                </a:solidFill>
                <a:latin typeface="Arimo"/>
                <a:ea typeface="Arimo"/>
                <a:cs typeface="Arimo"/>
                <a:sym typeface="Arimo"/>
              </a:defRPr>
            </a:lvl3pPr>
            <a:lvl4pPr marL="1371600" marR="0" lvl="3"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4pPr>
            <a:lvl5pPr marL="1828800" marR="0" lvl="4"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5pPr>
            <a:lvl6pPr marL="2286000" marR="0" lvl="5"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6pPr>
            <a:lvl7pPr marL="2743200" marR="0" lvl="6"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7pPr>
            <a:lvl8pPr marL="3200400" marR="0" lvl="7"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8pPr>
            <a:lvl9pPr marL="3657600" marR="0" lvl="8" indent="0" algn="l" rtl="0">
              <a:spcBef>
                <a:spcPts val="180"/>
              </a:spcBef>
              <a:spcAft>
                <a:spcPts val="0"/>
              </a:spcAft>
              <a:buClr>
                <a:schemeClr val="dk1"/>
              </a:buClr>
              <a:buFont typeface="Arimo"/>
              <a:buNone/>
              <a:defRPr sz="900" b="0" i="0" u="none" strike="noStrike" cap="none">
                <a:solidFill>
                  <a:schemeClr val="dk1"/>
                </a:solidFill>
                <a:latin typeface="Arimo"/>
                <a:ea typeface="Arimo"/>
                <a:cs typeface="Arimo"/>
                <a:sym typeface="Arimo"/>
              </a:defRPr>
            </a:lvl9pPr>
          </a:lstStyle>
          <a:p>
            <a:endParaRPr/>
          </a:p>
        </p:txBody>
      </p:sp>
      <p:sp>
        <p:nvSpPr>
          <p:cNvPr id="71" name="Shape 71"/>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72" name="Shape 72"/>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73" name="Shape 73"/>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11" name="Shape 11"/>
          <p:cNvSpPr txBox="1">
            <a:spLocks noGrp="1"/>
          </p:cNvSpPr>
          <p:nvPr>
            <p:ph type="title"/>
          </p:nvPr>
        </p:nvSpPr>
        <p:spPr>
          <a:xfrm>
            <a:off x="1219200" y="533400"/>
            <a:ext cx="77724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12" name="Shape 12"/>
          <p:cNvSpPr txBox="1">
            <a:spLocks noGrp="1"/>
          </p:cNvSpPr>
          <p:nvPr>
            <p:ph type="body" idx="1"/>
          </p:nvPr>
        </p:nvSpPr>
        <p:spPr>
          <a:xfrm>
            <a:off x="1219200" y="1981200"/>
            <a:ext cx="7772400" cy="4114800"/>
          </a:xfrm>
          <a:prstGeom prst="rect">
            <a:avLst/>
          </a:prstGeom>
          <a:noFill/>
          <a:ln>
            <a:noFill/>
          </a:ln>
        </p:spPr>
        <p:txBody>
          <a:bodyPr lIns="91425" tIns="91425" rIns="91425" bIns="91425" anchor="t" anchorCtr="0"/>
          <a:lstStyle>
            <a:lvl1pPr marL="342900" marR="0" lvl="0" indent="-68579" algn="l" rtl="0">
              <a:spcBef>
                <a:spcPts val="640"/>
              </a:spcBef>
              <a:spcAft>
                <a:spcPts val="0"/>
              </a:spcAft>
              <a:buClr>
                <a:schemeClr val="dk1"/>
              </a:buClr>
              <a:buSzPct val="135000"/>
              <a:buFont typeface="Arimo"/>
              <a:buChar char="•"/>
              <a:defRPr sz="3200" b="0" i="0" u="none" strike="noStrike" cap="none">
                <a:solidFill>
                  <a:schemeClr val="dk1"/>
                </a:solidFill>
                <a:latin typeface="Arimo"/>
                <a:ea typeface="Arimo"/>
                <a:cs typeface="Arimo"/>
                <a:sym typeface="Arimo"/>
              </a:defRPr>
            </a:lvl1pPr>
            <a:lvl2pPr marL="742950" marR="0" lvl="1" indent="-63500" algn="l" rtl="0">
              <a:spcBef>
                <a:spcPts val="560"/>
              </a:spcBef>
              <a:spcAft>
                <a:spcPts val="0"/>
              </a:spcAft>
              <a:buClr>
                <a:schemeClr val="dk1"/>
              </a:buClr>
              <a:buSzPct val="125000"/>
              <a:buFont typeface="Arimo"/>
              <a:buChar char="•"/>
              <a:defRPr sz="2800" b="0" i="0" u="none" strike="noStrike" cap="none">
                <a:solidFill>
                  <a:schemeClr val="dk1"/>
                </a:solidFill>
                <a:latin typeface="Arimo"/>
                <a:ea typeface="Arimo"/>
                <a:cs typeface="Arimo"/>
                <a:sym typeface="Arimo"/>
              </a:defRPr>
            </a:lvl2pPr>
            <a:lvl3pPr marL="1143000" marR="0" lvl="2" indent="-60960" algn="l" rtl="0">
              <a:spcBef>
                <a:spcPts val="480"/>
              </a:spcBef>
              <a:spcAft>
                <a:spcPts val="0"/>
              </a:spcAft>
              <a:buClr>
                <a:schemeClr val="dk1"/>
              </a:buClr>
              <a:buSzPct val="110000"/>
              <a:buFont typeface="Arimo"/>
              <a:buChar char="•"/>
              <a:defRPr sz="2400" b="0" i="0" u="none" strike="noStrike" cap="none">
                <a:solidFill>
                  <a:schemeClr val="dk1"/>
                </a:solidFill>
                <a:latin typeface="Arimo"/>
                <a:ea typeface="Arimo"/>
                <a:cs typeface="Arimo"/>
                <a:sym typeface="Arimo"/>
              </a:defRPr>
            </a:lvl3pPr>
            <a:lvl4pPr marL="1600200" marR="0" lvl="3" indent="-101600" algn="l" rtl="0">
              <a:spcBef>
                <a:spcPts val="400"/>
              </a:spcBef>
              <a:spcAft>
                <a:spcPts val="0"/>
              </a:spcAft>
              <a:buClr>
                <a:schemeClr val="dk1"/>
              </a:buClr>
              <a:buSzPct val="100000"/>
              <a:buFont typeface="Arimo"/>
              <a:buChar char="•"/>
              <a:defRPr sz="2000" b="0" i="0" u="none" strike="noStrike" cap="none">
                <a:solidFill>
                  <a:schemeClr val="dk1"/>
                </a:solidFill>
                <a:latin typeface="Arimo"/>
                <a:ea typeface="Arimo"/>
                <a:cs typeface="Arimo"/>
                <a:sym typeface="Arimo"/>
              </a:defRPr>
            </a:lvl4pPr>
            <a:lvl5pPr marL="2057400" marR="0" lvl="4"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5pPr>
            <a:lvl6pPr marL="2514600" marR="0" lvl="5"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6pPr>
            <a:lvl7pPr marL="2971800" marR="0" lvl="6"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7pPr>
            <a:lvl8pPr marL="3429000" marR="0" lvl="7"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8pPr>
            <a:lvl9pPr marL="3886200" marR="0" lvl="8"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9pPr>
          </a:lstStyle>
          <a:p>
            <a:endParaRPr/>
          </a:p>
        </p:txBody>
      </p:sp>
      <p:sp>
        <p:nvSpPr>
          <p:cNvPr id="13" name="Shape 13"/>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14" name="Shape 14"/>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15" name="Shape 15"/>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pic>
        <p:nvPicPr>
          <p:cNvPr id="87" name="Shape 87"/>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88" name="Shape 88"/>
          <p:cNvSpPr txBox="1">
            <a:spLocks noGrp="1"/>
          </p:cNvSpPr>
          <p:nvPr>
            <p:ph type="title"/>
          </p:nvPr>
        </p:nvSpPr>
        <p:spPr>
          <a:xfrm>
            <a:off x="1219200" y="533400"/>
            <a:ext cx="77724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89" name="Shape 89"/>
          <p:cNvSpPr txBox="1">
            <a:spLocks noGrp="1"/>
          </p:cNvSpPr>
          <p:nvPr>
            <p:ph type="body" idx="1"/>
          </p:nvPr>
        </p:nvSpPr>
        <p:spPr>
          <a:xfrm>
            <a:off x="1219200" y="1981200"/>
            <a:ext cx="7772400" cy="4114800"/>
          </a:xfrm>
          <a:prstGeom prst="rect">
            <a:avLst/>
          </a:prstGeom>
          <a:noFill/>
          <a:ln>
            <a:noFill/>
          </a:ln>
        </p:spPr>
        <p:txBody>
          <a:bodyPr lIns="91425" tIns="91425" rIns="91425" bIns="91425" anchor="t" anchorCtr="0"/>
          <a:lstStyle>
            <a:lvl1pPr marL="342900" marR="0" lvl="0" indent="-68579" algn="l" rtl="0">
              <a:spcBef>
                <a:spcPts val="640"/>
              </a:spcBef>
              <a:spcAft>
                <a:spcPts val="0"/>
              </a:spcAft>
              <a:buClr>
                <a:schemeClr val="dk1"/>
              </a:buClr>
              <a:buSzPct val="135000"/>
              <a:buFont typeface="Arimo"/>
              <a:buChar char="•"/>
              <a:defRPr sz="3200" b="0" i="0" u="none" strike="noStrike" cap="none">
                <a:solidFill>
                  <a:schemeClr val="dk1"/>
                </a:solidFill>
                <a:latin typeface="Arimo"/>
                <a:ea typeface="Arimo"/>
                <a:cs typeface="Arimo"/>
                <a:sym typeface="Arimo"/>
              </a:defRPr>
            </a:lvl1pPr>
            <a:lvl2pPr marL="742950" marR="0" lvl="1" indent="-63500" algn="l" rtl="0">
              <a:spcBef>
                <a:spcPts val="560"/>
              </a:spcBef>
              <a:spcAft>
                <a:spcPts val="0"/>
              </a:spcAft>
              <a:buClr>
                <a:schemeClr val="dk1"/>
              </a:buClr>
              <a:buSzPct val="125000"/>
              <a:buFont typeface="Arimo"/>
              <a:buChar char="•"/>
              <a:defRPr sz="2800" b="0" i="0" u="none" strike="noStrike" cap="none">
                <a:solidFill>
                  <a:schemeClr val="dk1"/>
                </a:solidFill>
                <a:latin typeface="Arimo"/>
                <a:ea typeface="Arimo"/>
                <a:cs typeface="Arimo"/>
                <a:sym typeface="Arimo"/>
              </a:defRPr>
            </a:lvl2pPr>
            <a:lvl3pPr marL="1143000" marR="0" lvl="2" indent="-60960" algn="l" rtl="0">
              <a:spcBef>
                <a:spcPts val="480"/>
              </a:spcBef>
              <a:spcAft>
                <a:spcPts val="0"/>
              </a:spcAft>
              <a:buClr>
                <a:schemeClr val="dk1"/>
              </a:buClr>
              <a:buSzPct val="110000"/>
              <a:buFont typeface="Arimo"/>
              <a:buChar char="•"/>
              <a:defRPr sz="2400" b="0" i="0" u="none" strike="noStrike" cap="none">
                <a:solidFill>
                  <a:schemeClr val="dk1"/>
                </a:solidFill>
                <a:latin typeface="Arimo"/>
                <a:ea typeface="Arimo"/>
                <a:cs typeface="Arimo"/>
                <a:sym typeface="Arimo"/>
              </a:defRPr>
            </a:lvl3pPr>
            <a:lvl4pPr marL="1600200" marR="0" lvl="3" indent="-101600" algn="l" rtl="0">
              <a:spcBef>
                <a:spcPts val="400"/>
              </a:spcBef>
              <a:spcAft>
                <a:spcPts val="0"/>
              </a:spcAft>
              <a:buClr>
                <a:schemeClr val="dk1"/>
              </a:buClr>
              <a:buSzPct val="100000"/>
              <a:buFont typeface="Arimo"/>
              <a:buChar char="•"/>
              <a:defRPr sz="2000" b="0" i="0" u="none" strike="noStrike" cap="none">
                <a:solidFill>
                  <a:schemeClr val="dk1"/>
                </a:solidFill>
                <a:latin typeface="Arimo"/>
                <a:ea typeface="Arimo"/>
                <a:cs typeface="Arimo"/>
                <a:sym typeface="Arimo"/>
              </a:defRPr>
            </a:lvl4pPr>
            <a:lvl5pPr marL="2057400" marR="0" lvl="4"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5pPr>
            <a:lvl6pPr marL="2514600" marR="0" lvl="5"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6pPr>
            <a:lvl7pPr marL="2971800" marR="0" lvl="6"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7pPr>
            <a:lvl8pPr marL="3429000" marR="0" lvl="7"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8pPr>
            <a:lvl9pPr marL="3886200" marR="0" lvl="8"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9pPr>
          </a:lstStyle>
          <a:p>
            <a:endParaRPr/>
          </a:p>
        </p:txBody>
      </p:sp>
      <p:sp>
        <p:nvSpPr>
          <p:cNvPr id="90" name="Shape 90"/>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91" name="Shape 91"/>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92" name="Shape 92"/>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pic>
        <p:nvPicPr>
          <p:cNvPr id="164" name="Shape 164"/>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165" name="Shape 165"/>
          <p:cNvSpPr txBox="1">
            <a:spLocks noGrp="1"/>
          </p:cNvSpPr>
          <p:nvPr>
            <p:ph type="title"/>
          </p:nvPr>
        </p:nvSpPr>
        <p:spPr>
          <a:xfrm>
            <a:off x="1219200" y="533400"/>
            <a:ext cx="77724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400" b="0"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endParaRPr/>
          </a:p>
        </p:txBody>
      </p:sp>
      <p:sp>
        <p:nvSpPr>
          <p:cNvPr id="166" name="Shape 166"/>
          <p:cNvSpPr txBox="1">
            <a:spLocks noGrp="1"/>
          </p:cNvSpPr>
          <p:nvPr>
            <p:ph type="body" idx="1"/>
          </p:nvPr>
        </p:nvSpPr>
        <p:spPr>
          <a:xfrm>
            <a:off x="1219200" y="1981200"/>
            <a:ext cx="7772400" cy="4114800"/>
          </a:xfrm>
          <a:prstGeom prst="rect">
            <a:avLst/>
          </a:prstGeom>
          <a:noFill/>
          <a:ln>
            <a:noFill/>
          </a:ln>
        </p:spPr>
        <p:txBody>
          <a:bodyPr lIns="91425" tIns="91425" rIns="91425" bIns="91425" anchor="t" anchorCtr="0"/>
          <a:lstStyle>
            <a:lvl1pPr marL="342900" marR="0" lvl="0" indent="-68579" algn="l" rtl="0">
              <a:spcBef>
                <a:spcPts val="640"/>
              </a:spcBef>
              <a:spcAft>
                <a:spcPts val="0"/>
              </a:spcAft>
              <a:buClr>
                <a:schemeClr val="dk1"/>
              </a:buClr>
              <a:buSzPct val="135000"/>
              <a:buFont typeface="Arimo"/>
              <a:buChar char="•"/>
              <a:defRPr sz="3200" b="0" i="0" u="none" strike="noStrike" cap="none">
                <a:solidFill>
                  <a:schemeClr val="dk1"/>
                </a:solidFill>
                <a:latin typeface="Arimo"/>
                <a:ea typeface="Arimo"/>
                <a:cs typeface="Arimo"/>
                <a:sym typeface="Arimo"/>
              </a:defRPr>
            </a:lvl1pPr>
            <a:lvl2pPr marL="742950" marR="0" lvl="1" indent="-63500" algn="l" rtl="0">
              <a:spcBef>
                <a:spcPts val="560"/>
              </a:spcBef>
              <a:spcAft>
                <a:spcPts val="0"/>
              </a:spcAft>
              <a:buClr>
                <a:schemeClr val="dk1"/>
              </a:buClr>
              <a:buSzPct val="125000"/>
              <a:buFont typeface="Arimo"/>
              <a:buChar char="•"/>
              <a:defRPr sz="2800" b="0" i="0" u="none" strike="noStrike" cap="none">
                <a:solidFill>
                  <a:schemeClr val="dk1"/>
                </a:solidFill>
                <a:latin typeface="Arimo"/>
                <a:ea typeface="Arimo"/>
                <a:cs typeface="Arimo"/>
                <a:sym typeface="Arimo"/>
              </a:defRPr>
            </a:lvl2pPr>
            <a:lvl3pPr marL="1143000" marR="0" lvl="2" indent="-60960" algn="l" rtl="0">
              <a:spcBef>
                <a:spcPts val="480"/>
              </a:spcBef>
              <a:spcAft>
                <a:spcPts val="0"/>
              </a:spcAft>
              <a:buClr>
                <a:schemeClr val="dk1"/>
              </a:buClr>
              <a:buSzPct val="110000"/>
              <a:buFont typeface="Arimo"/>
              <a:buChar char="•"/>
              <a:defRPr sz="2400" b="0" i="0" u="none" strike="noStrike" cap="none">
                <a:solidFill>
                  <a:schemeClr val="dk1"/>
                </a:solidFill>
                <a:latin typeface="Arimo"/>
                <a:ea typeface="Arimo"/>
                <a:cs typeface="Arimo"/>
                <a:sym typeface="Arimo"/>
              </a:defRPr>
            </a:lvl3pPr>
            <a:lvl4pPr marL="1600200" marR="0" lvl="3" indent="-101600" algn="l" rtl="0">
              <a:spcBef>
                <a:spcPts val="400"/>
              </a:spcBef>
              <a:spcAft>
                <a:spcPts val="0"/>
              </a:spcAft>
              <a:buClr>
                <a:schemeClr val="dk1"/>
              </a:buClr>
              <a:buSzPct val="100000"/>
              <a:buFont typeface="Arimo"/>
              <a:buChar char="•"/>
              <a:defRPr sz="2000" b="0" i="0" u="none" strike="noStrike" cap="none">
                <a:solidFill>
                  <a:schemeClr val="dk1"/>
                </a:solidFill>
                <a:latin typeface="Arimo"/>
                <a:ea typeface="Arimo"/>
                <a:cs typeface="Arimo"/>
                <a:sym typeface="Arimo"/>
              </a:defRPr>
            </a:lvl4pPr>
            <a:lvl5pPr marL="2057400" marR="0" lvl="4"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5pPr>
            <a:lvl6pPr marL="2514600" marR="0" lvl="5"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6pPr>
            <a:lvl7pPr marL="2971800" marR="0" lvl="6"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7pPr>
            <a:lvl8pPr marL="3429000" marR="0" lvl="7"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8pPr>
            <a:lvl9pPr marL="3886200" marR="0" lvl="8" indent="-114300" algn="l" rtl="0">
              <a:spcBef>
                <a:spcPts val="400"/>
              </a:spcBef>
              <a:spcAft>
                <a:spcPts val="0"/>
              </a:spcAft>
              <a:buClr>
                <a:schemeClr val="dk1"/>
              </a:buClr>
              <a:buSzPct val="90000"/>
              <a:buFont typeface="Arimo"/>
              <a:buChar char="•"/>
              <a:defRPr sz="2000" b="0" i="0" u="none" strike="noStrike" cap="none">
                <a:solidFill>
                  <a:schemeClr val="dk1"/>
                </a:solidFill>
                <a:latin typeface="Arimo"/>
                <a:ea typeface="Arimo"/>
                <a:cs typeface="Arimo"/>
                <a:sym typeface="Arimo"/>
              </a:defRPr>
            </a:lvl9pPr>
          </a:lstStyle>
          <a:p>
            <a:endParaRPr/>
          </a:p>
        </p:txBody>
      </p:sp>
      <p:sp>
        <p:nvSpPr>
          <p:cNvPr id="167" name="Shape 167"/>
          <p:cNvSpPr txBox="1">
            <a:spLocks noGrp="1"/>
          </p:cNvSpPr>
          <p:nvPr>
            <p:ph type="dt" idx="10"/>
          </p:nvPr>
        </p:nvSpPr>
        <p:spPr>
          <a:xfrm>
            <a:off x="1219200" y="6248400"/>
            <a:ext cx="1904999" cy="4572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168" name="Shape 168"/>
          <p:cNvSpPr txBox="1">
            <a:spLocks noGrp="1"/>
          </p:cNvSpPr>
          <p:nvPr>
            <p:ph type="ftr" idx="11"/>
          </p:nvPr>
        </p:nvSpPr>
        <p:spPr>
          <a:xfrm>
            <a:off x="3352800" y="6248400"/>
            <a:ext cx="3505200" cy="457200"/>
          </a:xfrm>
          <a:prstGeom prst="rect">
            <a:avLst/>
          </a:prstGeom>
          <a:noFill/>
          <a:ln>
            <a:noFill/>
          </a:ln>
        </p:spPr>
        <p:txBody>
          <a:bodyPr lIns="91425" tIns="91425" rIns="91425" bIns="91425" anchor="t" anchorCtr="0"/>
          <a:lstStyle>
            <a:lvl1pPr marL="0" marR="0" lvl="0" indent="0" algn="ctr" rtl="0">
              <a:spcBef>
                <a:spcPts val="0"/>
              </a:spcBef>
              <a:buNone/>
              <a:defRPr sz="1400" b="0" i="0" u="none" strike="noStrike" cap="none">
                <a:solidFill>
                  <a:schemeClr val="dk1"/>
                </a:solidFill>
                <a:latin typeface="Courier"/>
                <a:ea typeface="Courier"/>
                <a:cs typeface="Courier"/>
                <a:sym typeface="Courier"/>
              </a:defRPr>
            </a:lvl1pPr>
            <a:lvl2pPr marL="457200" marR="0" lvl="1" indent="0" algn="l" rtl="0">
              <a:spcBef>
                <a:spcPts val="0"/>
              </a:spcBef>
              <a:buNone/>
              <a:defRPr sz="1800" b="0" i="0" u="none" strike="noStrike" cap="none">
                <a:solidFill>
                  <a:schemeClr val="dk1"/>
                </a:solidFill>
                <a:latin typeface="Arimo"/>
                <a:ea typeface="Arimo"/>
                <a:cs typeface="Arimo"/>
                <a:sym typeface="Arimo"/>
              </a:defRPr>
            </a:lvl2pPr>
            <a:lvl3pPr marL="914400" marR="0" lvl="2" indent="0" algn="l" rtl="0">
              <a:spcBef>
                <a:spcPts val="0"/>
              </a:spcBef>
              <a:buNone/>
              <a:defRPr sz="1800" b="0" i="0" u="none" strike="noStrike" cap="none">
                <a:solidFill>
                  <a:schemeClr val="dk1"/>
                </a:solidFill>
                <a:latin typeface="Arimo"/>
                <a:ea typeface="Arimo"/>
                <a:cs typeface="Arimo"/>
                <a:sym typeface="Arimo"/>
              </a:defRPr>
            </a:lvl3pPr>
            <a:lvl4pPr marL="1371600" marR="0" lvl="3" indent="0" algn="l" rtl="0">
              <a:spcBef>
                <a:spcPts val="0"/>
              </a:spcBef>
              <a:buNone/>
              <a:defRPr sz="1800" b="0" i="0" u="none" strike="noStrike" cap="none">
                <a:solidFill>
                  <a:schemeClr val="dk1"/>
                </a:solidFill>
                <a:latin typeface="Arimo"/>
                <a:ea typeface="Arimo"/>
                <a:cs typeface="Arimo"/>
                <a:sym typeface="Arimo"/>
              </a:defRPr>
            </a:lvl4pPr>
            <a:lvl5pPr marL="1828800" marR="0" lvl="4" indent="0" algn="l" rtl="0">
              <a:spcBef>
                <a:spcPts val="0"/>
              </a:spcBef>
              <a:buNone/>
              <a:defRPr sz="1800" b="0" i="0" u="none" strike="noStrike" cap="none">
                <a:solidFill>
                  <a:schemeClr val="dk1"/>
                </a:solidFill>
                <a:latin typeface="Arimo"/>
                <a:ea typeface="Arimo"/>
                <a:cs typeface="Arimo"/>
                <a:sym typeface="Arimo"/>
              </a:defRPr>
            </a:lvl5pPr>
            <a:lvl6pPr marL="2286000" marR="0" lvl="5" indent="0" algn="l" rtl="0">
              <a:spcBef>
                <a:spcPts val="0"/>
              </a:spcBef>
              <a:buNone/>
              <a:defRPr sz="1800" b="0" i="0" u="none" strike="noStrike" cap="none">
                <a:solidFill>
                  <a:schemeClr val="dk1"/>
                </a:solidFill>
                <a:latin typeface="Arimo"/>
                <a:ea typeface="Arimo"/>
                <a:cs typeface="Arimo"/>
                <a:sym typeface="Arimo"/>
              </a:defRPr>
            </a:lvl6pPr>
            <a:lvl7pPr marL="2743200" marR="0" lvl="6" indent="0" algn="l" rtl="0">
              <a:spcBef>
                <a:spcPts val="0"/>
              </a:spcBef>
              <a:buNone/>
              <a:defRPr sz="1800" b="0" i="0" u="none" strike="noStrike" cap="none">
                <a:solidFill>
                  <a:schemeClr val="dk1"/>
                </a:solidFill>
                <a:latin typeface="Arimo"/>
                <a:ea typeface="Arimo"/>
                <a:cs typeface="Arimo"/>
                <a:sym typeface="Arimo"/>
              </a:defRPr>
            </a:lvl7pPr>
            <a:lvl8pPr marL="3200400" marR="0" lvl="7" indent="0" algn="l" rtl="0">
              <a:spcBef>
                <a:spcPts val="0"/>
              </a:spcBef>
              <a:buNone/>
              <a:defRPr sz="1800" b="0" i="0" u="none" strike="noStrike" cap="none">
                <a:solidFill>
                  <a:schemeClr val="dk1"/>
                </a:solidFill>
                <a:latin typeface="Arimo"/>
                <a:ea typeface="Arimo"/>
                <a:cs typeface="Arimo"/>
                <a:sym typeface="Arimo"/>
              </a:defRPr>
            </a:lvl8pPr>
            <a:lvl9pPr marL="3657600" marR="0" lvl="8" indent="0" algn="l" rtl="0">
              <a:spcBef>
                <a:spcPts val="0"/>
              </a:spcBef>
              <a:buNone/>
              <a:defRPr sz="1800" b="0" i="0" u="none" strike="noStrike" cap="none">
                <a:solidFill>
                  <a:schemeClr val="dk1"/>
                </a:solidFill>
                <a:latin typeface="Arimo"/>
                <a:ea typeface="Arimo"/>
                <a:cs typeface="Arimo"/>
                <a:sym typeface="Arimo"/>
              </a:defRPr>
            </a:lvl9pPr>
          </a:lstStyle>
          <a:p>
            <a:endParaRPr/>
          </a:p>
        </p:txBody>
      </p:sp>
      <p:sp>
        <p:nvSpPr>
          <p:cNvPr id="169" name="Shape 169"/>
          <p:cNvSpPr txBox="1">
            <a:spLocks noGrp="1"/>
          </p:cNvSpPr>
          <p:nvPr>
            <p:ph type="sldNum" idx="12"/>
          </p:nvPr>
        </p:nvSpPr>
        <p:spPr>
          <a:xfrm>
            <a:off x="7086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rgbClr val="000000"/>
                </a:solidFill>
                <a:latin typeface="Courier"/>
                <a:ea typeface="Courier"/>
                <a:cs typeface="Courier"/>
                <a:sym typeface="Courier"/>
              </a:rPr>
              <a:t>‹#›</a:t>
            </a:fld>
            <a:endParaRPr lang="en-US" sz="1400" b="0" i="0" u="none" strike="noStrike" cap="none">
              <a:solidFill>
                <a:srgbClr val="000000"/>
              </a:solidFill>
              <a:latin typeface="Courier"/>
              <a:ea typeface="Courier"/>
              <a:cs typeface="Courier"/>
              <a:sym typeface="Courier"/>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ctrTitle"/>
          </p:nvPr>
        </p:nvSpPr>
        <p:spPr>
          <a:xfrm>
            <a:off x="1143000" y="914400"/>
            <a:ext cx="7772400" cy="11430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sz="4400" b="0" i="0" u="none" strike="noStrike" cap="none" dirty="0">
                <a:solidFill>
                  <a:schemeClr val="dk2"/>
                </a:solidFill>
                <a:latin typeface="Arimo"/>
                <a:ea typeface="Arimo"/>
                <a:cs typeface="Arimo"/>
                <a:sym typeface="Arimo"/>
              </a:rPr>
              <a:t>Henrik Ibsen</a:t>
            </a:r>
          </a:p>
        </p:txBody>
      </p:sp>
      <p:sp>
        <p:nvSpPr>
          <p:cNvPr id="246" name="Shape 246"/>
          <p:cNvSpPr txBox="1">
            <a:spLocks noGrp="1"/>
          </p:cNvSpPr>
          <p:nvPr>
            <p:ph type="subTitle" idx="1"/>
          </p:nvPr>
        </p:nvSpPr>
        <p:spPr>
          <a:xfrm>
            <a:off x="2514601" y="2362200"/>
            <a:ext cx="6400799" cy="1752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Clr>
                <a:schemeClr val="dk1"/>
              </a:buClr>
              <a:buSzPct val="25000"/>
              <a:buFont typeface="Arimo"/>
              <a:buNone/>
            </a:pPr>
            <a:r>
              <a:rPr lang="en-US" sz="3200" b="0" i="0" u="none" strike="noStrike" cap="none" dirty="0">
                <a:solidFill>
                  <a:schemeClr val="dk1"/>
                </a:solidFill>
                <a:latin typeface="Arimo"/>
                <a:ea typeface="Arimo"/>
                <a:cs typeface="Arimo"/>
                <a:sym typeface="Arimo"/>
              </a:rPr>
              <a:t>His Life</a:t>
            </a:r>
          </a:p>
          <a:p>
            <a:pPr marL="0" marR="0" lvl="0" indent="0" algn="r" rtl="0">
              <a:spcBef>
                <a:spcPts val="640"/>
              </a:spcBef>
              <a:spcAft>
                <a:spcPts val="0"/>
              </a:spcAft>
              <a:buClr>
                <a:schemeClr val="dk1"/>
              </a:buClr>
              <a:buSzPct val="25000"/>
              <a:buFont typeface="Arimo"/>
              <a:buNone/>
            </a:pPr>
            <a:r>
              <a:rPr lang="en-US" sz="3200" b="0" i="0" u="none" strike="noStrike" cap="none" dirty="0">
                <a:solidFill>
                  <a:schemeClr val="dk1"/>
                </a:solidFill>
                <a:latin typeface="Arimo"/>
                <a:ea typeface="Arimo"/>
                <a:cs typeface="Arimo"/>
                <a:sym typeface="Arimo"/>
              </a:rPr>
              <a:t>His Beliefs</a:t>
            </a:r>
          </a:p>
          <a:p>
            <a:pPr marL="0" marR="0" lvl="0" indent="0" algn="r" rtl="0">
              <a:spcBef>
                <a:spcPts val="640"/>
              </a:spcBef>
              <a:spcAft>
                <a:spcPts val="0"/>
              </a:spcAft>
              <a:buClr>
                <a:schemeClr val="dk1"/>
              </a:buClr>
              <a:buSzPct val="25000"/>
              <a:buFont typeface="Arimo"/>
              <a:buNone/>
            </a:pPr>
            <a:r>
              <a:rPr lang="en-US" sz="3200" b="0" i="0" u="none" strike="noStrike" cap="none" dirty="0">
                <a:solidFill>
                  <a:schemeClr val="dk1"/>
                </a:solidFill>
                <a:latin typeface="Arimo"/>
                <a:ea typeface="Arimo"/>
                <a:cs typeface="Arimo"/>
                <a:sym typeface="Arimo"/>
              </a:rPr>
              <a:t>His Plays</a:t>
            </a:r>
          </a:p>
        </p:txBody>
      </p:sp>
      <p:pic>
        <p:nvPicPr>
          <p:cNvPr id="247" name="Shape 247"/>
          <p:cNvPicPr preferRelativeResize="0"/>
          <p:nvPr/>
        </p:nvPicPr>
        <p:blipFill rotWithShape="1">
          <a:blip r:embed="rId3">
            <a:alphaModFix/>
          </a:blip>
          <a:srcRect/>
          <a:stretch/>
        </p:blipFill>
        <p:spPr>
          <a:xfrm>
            <a:off x="1447800" y="1018308"/>
            <a:ext cx="4038599" cy="4830165"/>
          </a:xfrm>
          <a:prstGeom prst="rect">
            <a:avLst/>
          </a:prstGeom>
          <a:noFill/>
          <a:ln>
            <a:noFill/>
          </a:ln>
        </p:spPr>
      </p:pic>
      <p:sp>
        <p:nvSpPr>
          <p:cNvPr id="2" name="TextBox 1"/>
          <p:cNvSpPr txBox="1"/>
          <p:nvPr/>
        </p:nvSpPr>
        <p:spPr>
          <a:xfrm>
            <a:off x="5486400" y="1902023"/>
            <a:ext cx="3505200" cy="307777"/>
          </a:xfrm>
          <a:prstGeom prst="rect">
            <a:avLst/>
          </a:prstGeom>
          <a:noFill/>
        </p:spPr>
        <p:txBody>
          <a:bodyPr wrap="square" rtlCol="0">
            <a:spAutoFit/>
          </a:bodyPr>
          <a:lstStyle/>
          <a:p>
            <a:pPr algn="ctr"/>
            <a:r>
              <a:rPr lang="en-US" b="1" dirty="0" smtClean="0"/>
              <a:t>March </a:t>
            </a:r>
            <a:r>
              <a:rPr lang="en-US" b="1" dirty="0"/>
              <a:t>20, </a:t>
            </a:r>
            <a:r>
              <a:rPr lang="en-US" b="1" dirty="0" smtClean="0"/>
              <a:t>1828</a:t>
            </a:r>
            <a:r>
              <a:rPr lang="en-US" b="1" dirty="0"/>
              <a:t> </a:t>
            </a:r>
            <a:r>
              <a:rPr lang="en-US" b="1" dirty="0" smtClean="0"/>
              <a:t>-</a:t>
            </a:r>
            <a:r>
              <a:rPr lang="en-US" b="1" dirty="0"/>
              <a:t> May 23, </a:t>
            </a:r>
            <a:r>
              <a:rPr lang="en-US" b="1" dirty="0" smtClean="0"/>
              <a:t>1906</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1219200" y="533400"/>
            <a:ext cx="7772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Arimo"/>
                <a:ea typeface="Arimo"/>
                <a:cs typeface="Arimo"/>
                <a:sym typeface="Arimo"/>
              </a:rPr>
              <a:t>Famous plays</a:t>
            </a:r>
          </a:p>
        </p:txBody>
      </p:sp>
      <p:sp>
        <p:nvSpPr>
          <p:cNvPr id="305" name="Shape 305"/>
          <p:cNvSpPr txBox="1">
            <a:spLocks noGrp="1"/>
          </p:cNvSpPr>
          <p:nvPr>
            <p:ph type="body" idx="1"/>
          </p:nvPr>
        </p:nvSpPr>
        <p:spPr>
          <a:xfrm>
            <a:off x="1143000" y="19812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35000"/>
              <a:buFont typeface="Arimo"/>
              <a:buChar char="•"/>
            </a:pPr>
            <a:r>
              <a:rPr lang="en-US" sz="3200" b="0" i="1" u="none" strike="noStrike" cap="none">
                <a:solidFill>
                  <a:schemeClr val="dk1"/>
                </a:solidFill>
                <a:latin typeface="Arimo"/>
                <a:ea typeface="Arimo"/>
                <a:cs typeface="Arimo"/>
                <a:sym typeface="Arimo"/>
              </a:rPr>
              <a:t>Brand (1865)</a:t>
            </a:r>
          </a:p>
          <a:p>
            <a:pPr marL="342900" marR="0" lvl="0" indent="-342900" algn="l" rtl="0">
              <a:spcBef>
                <a:spcPts val="640"/>
              </a:spcBef>
              <a:spcAft>
                <a:spcPts val="0"/>
              </a:spcAft>
              <a:buClr>
                <a:schemeClr val="dk1"/>
              </a:buClr>
              <a:buSzPct val="135000"/>
              <a:buFont typeface="Arimo"/>
              <a:buChar char="•"/>
            </a:pPr>
            <a:r>
              <a:rPr lang="en-US" sz="3200" b="0" i="1" u="none" strike="noStrike" cap="none">
                <a:solidFill>
                  <a:schemeClr val="dk1"/>
                </a:solidFill>
                <a:latin typeface="Arimo"/>
                <a:ea typeface="Arimo"/>
                <a:cs typeface="Arimo"/>
                <a:sym typeface="Arimo"/>
              </a:rPr>
              <a:t>Peer Gynt (1867)</a:t>
            </a:r>
          </a:p>
          <a:p>
            <a:pPr marL="342900" marR="0" lvl="0" indent="-342900" algn="l" rtl="0">
              <a:spcBef>
                <a:spcPts val="640"/>
              </a:spcBef>
              <a:spcAft>
                <a:spcPts val="0"/>
              </a:spcAft>
              <a:buClr>
                <a:schemeClr val="dk1"/>
              </a:buClr>
              <a:buSzPct val="135000"/>
              <a:buFont typeface="Arimo"/>
              <a:buChar char="•"/>
            </a:pPr>
            <a:r>
              <a:rPr lang="en-US" sz="3200" b="0" i="0" u="none" strike="noStrike" cap="none">
                <a:solidFill>
                  <a:schemeClr val="dk1"/>
                </a:solidFill>
                <a:latin typeface="Arimo"/>
                <a:ea typeface="Arimo"/>
                <a:cs typeface="Arimo"/>
                <a:sym typeface="Arimo"/>
              </a:rPr>
              <a:t>Ghosts (1881)</a:t>
            </a:r>
          </a:p>
          <a:p>
            <a:pPr marL="342900" marR="0" lvl="0" indent="-342900" algn="l" rtl="0">
              <a:spcBef>
                <a:spcPts val="640"/>
              </a:spcBef>
              <a:spcAft>
                <a:spcPts val="0"/>
              </a:spcAft>
              <a:buClr>
                <a:schemeClr val="dk1"/>
              </a:buClr>
              <a:buSzPct val="135000"/>
              <a:buFont typeface="Arimo"/>
              <a:buChar char="•"/>
            </a:pPr>
            <a:r>
              <a:rPr lang="en-US" sz="3200" b="0" i="0" u="none" strike="noStrike" cap="none">
                <a:solidFill>
                  <a:schemeClr val="dk1"/>
                </a:solidFill>
                <a:latin typeface="Arimo"/>
                <a:ea typeface="Arimo"/>
                <a:cs typeface="Arimo"/>
                <a:sym typeface="Arimo"/>
              </a:rPr>
              <a:t>Wild Duck (1884)</a:t>
            </a:r>
          </a:p>
          <a:p>
            <a:pPr marL="0" marR="0" lvl="0" indent="0" algn="l" rtl="0">
              <a:spcBef>
                <a:spcPts val="640"/>
              </a:spcBef>
              <a:spcAft>
                <a:spcPts val="0"/>
              </a:spcAft>
              <a:buClr>
                <a:schemeClr val="dk1"/>
              </a:buClr>
              <a:buSzPct val="25000"/>
              <a:buFont typeface="Arimo"/>
              <a:buNone/>
            </a:pPr>
            <a:endParaRPr sz="3200" b="0" i="0" u="none" strike="noStrike" cap="none">
              <a:solidFill>
                <a:schemeClr val="dk1"/>
              </a:solidFill>
              <a:latin typeface="Arimo"/>
              <a:ea typeface="Arimo"/>
              <a:cs typeface="Arimo"/>
              <a:sym typeface="Arimo"/>
            </a:endParaRPr>
          </a:p>
          <a:p>
            <a:pPr marL="457200" marR="0" lvl="1" indent="0" algn="l" rtl="0">
              <a:spcBef>
                <a:spcPts val="560"/>
              </a:spcBef>
              <a:spcAft>
                <a:spcPts val="0"/>
              </a:spcAft>
              <a:buClr>
                <a:schemeClr val="dk1"/>
              </a:buClr>
              <a:buSzPct val="25000"/>
              <a:buFont typeface="Arimo"/>
              <a:buNone/>
            </a:pPr>
            <a:endParaRPr sz="2800" b="0" i="0" u="none" strike="noStrike" cap="none">
              <a:solidFill>
                <a:schemeClr val="dk1"/>
              </a:solidFill>
              <a:latin typeface="Arimo"/>
              <a:ea typeface="Arimo"/>
              <a:cs typeface="Arimo"/>
              <a:sym typeface="Arimo"/>
            </a:endParaRPr>
          </a:p>
          <a:p>
            <a:pPr marL="742950" marR="0" lvl="1" indent="-285750" algn="l" rtl="0">
              <a:spcBef>
                <a:spcPts val="560"/>
              </a:spcBef>
              <a:spcAft>
                <a:spcPts val="0"/>
              </a:spcAft>
              <a:buClr>
                <a:schemeClr val="dk1"/>
              </a:buClr>
              <a:buSzPct val="25000"/>
              <a:buFont typeface="Arimo"/>
              <a:buNone/>
            </a:pPr>
            <a:r>
              <a:rPr lang="en-US" sz="2800" b="0" i="0" u="none" strike="noStrike" cap="none">
                <a:solidFill>
                  <a:schemeClr val="dk1"/>
                </a:solidFill>
                <a:latin typeface="Arimo"/>
                <a:ea typeface="Arimo"/>
                <a:cs typeface="Arimo"/>
                <a:sym typeface="Arimo"/>
              </a:rPr>
              <a:t>	</a:t>
            </a:r>
          </a:p>
          <a:p>
            <a:pPr marL="342900" marR="0" lvl="0" indent="-342900" algn="l" rtl="0">
              <a:spcBef>
                <a:spcPts val="640"/>
              </a:spcBef>
              <a:spcAft>
                <a:spcPts val="0"/>
              </a:spcAft>
              <a:buClr>
                <a:schemeClr val="dk1"/>
              </a:buClr>
              <a:buSzPct val="25000"/>
              <a:buFont typeface="Arimo"/>
              <a:buNone/>
            </a:pPr>
            <a:endParaRPr sz="3200" b="0" i="0" u="none" strike="noStrike" cap="none">
              <a:solidFill>
                <a:schemeClr val="dk1"/>
              </a:solidFill>
              <a:latin typeface="Arimo"/>
              <a:ea typeface="Arimo"/>
              <a:cs typeface="Arimo"/>
              <a:sym typeface="Arimo"/>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1219200" y="533400"/>
            <a:ext cx="7772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Arimo"/>
                <a:ea typeface="Arimo"/>
                <a:cs typeface="Arimo"/>
                <a:sym typeface="Arimo"/>
              </a:rPr>
              <a:t>Famous plays</a:t>
            </a:r>
          </a:p>
        </p:txBody>
      </p:sp>
      <p:sp>
        <p:nvSpPr>
          <p:cNvPr id="312" name="Shape 312"/>
          <p:cNvSpPr txBox="1">
            <a:spLocks noGrp="1"/>
          </p:cNvSpPr>
          <p:nvPr>
            <p:ph type="body" idx="1"/>
          </p:nvPr>
        </p:nvSpPr>
        <p:spPr>
          <a:xfrm>
            <a:off x="1219200" y="19812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35000"/>
              <a:buFont typeface="Arimo"/>
              <a:buChar char="•"/>
            </a:pPr>
            <a:r>
              <a:rPr lang="en-US" sz="3200" b="0" i="1" u="none" strike="noStrike" cap="none" dirty="0">
                <a:solidFill>
                  <a:schemeClr val="dk1"/>
                </a:solidFill>
                <a:latin typeface="Arimo"/>
                <a:ea typeface="Arimo"/>
                <a:cs typeface="Arimo"/>
                <a:sym typeface="Arimo"/>
              </a:rPr>
              <a:t>A Doll’s House</a:t>
            </a:r>
            <a:r>
              <a:rPr lang="en-US" sz="3200" b="0" i="0" u="none" strike="noStrike" cap="none" dirty="0">
                <a:solidFill>
                  <a:schemeClr val="dk1"/>
                </a:solidFill>
                <a:latin typeface="Arimo"/>
                <a:ea typeface="Arimo"/>
                <a:cs typeface="Arimo"/>
                <a:sym typeface="Arimo"/>
              </a:rPr>
              <a:t> (1879)</a:t>
            </a:r>
          </a:p>
          <a:p>
            <a:pPr marL="742950" marR="0" lvl="1" indent="-285750" algn="l" rtl="0">
              <a:spcBef>
                <a:spcPts val="560"/>
              </a:spcBef>
              <a:spcAft>
                <a:spcPts val="0"/>
              </a:spcAft>
              <a:buClr>
                <a:schemeClr val="dk1"/>
              </a:buClr>
              <a:buSzPct val="125000"/>
              <a:buFont typeface="Arimo"/>
              <a:buChar char="•"/>
            </a:pPr>
            <a:r>
              <a:rPr lang="en-US" sz="2800" b="0" i="0" u="none" strike="noStrike" cap="none" dirty="0">
                <a:solidFill>
                  <a:schemeClr val="dk1"/>
                </a:solidFill>
                <a:latin typeface="Arimo"/>
                <a:ea typeface="Arimo"/>
                <a:cs typeface="Arimo"/>
                <a:sym typeface="Arimo"/>
              </a:rPr>
              <a:t>Critical of roles in </a:t>
            </a:r>
          </a:p>
          <a:p>
            <a:pPr marL="742950" marR="0" lvl="1" indent="-285750" algn="l" rtl="0">
              <a:spcBef>
                <a:spcPts val="560"/>
              </a:spcBef>
              <a:spcAft>
                <a:spcPts val="0"/>
              </a:spcAft>
              <a:buClr>
                <a:schemeClr val="dk1"/>
              </a:buClr>
              <a:buSzPct val="25000"/>
              <a:buFont typeface="Arimo"/>
              <a:buNone/>
            </a:pPr>
            <a:r>
              <a:rPr lang="en-US" sz="2800" b="0" i="0" u="none" strike="noStrike" cap="none" dirty="0">
                <a:solidFill>
                  <a:schemeClr val="dk1"/>
                </a:solidFill>
                <a:latin typeface="Arimo"/>
                <a:ea typeface="Arimo"/>
                <a:cs typeface="Arimo"/>
                <a:sym typeface="Arimo"/>
              </a:rPr>
              <a:t>	marriage and </a:t>
            </a:r>
            <a:r>
              <a:rPr lang="en-US" sz="2800" b="0" i="0" u="none" strike="noStrike" cap="none" dirty="0" smtClean="0">
                <a:solidFill>
                  <a:schemeClr val="dk1"/>
                </a:solidFill>
                <a:latin typeface="Arimo"/>
                <a:ea typeface="Arimo"/>
                <a:cs typeface="Arimo"/>
                <a:sym typeface="Arimo"/>
              </a:rPr>
              <a:t>family</a:t>
            </a:r>
            <a:endParaRPr lang="en-US" sz="2800" b="0" i="0" u="none" strike="noStrike" cap="none" dirty="0">
              <a:solidFill>
                <a:schemeClr val="dk1"/>
              </a:solidFill>
              <a:latin typeface="Arimo"/>
              <a:ea typeface="Arimo"/>
              <a:cs typeface="Arimo"/>
              <a:sym typeface="Arimo"/>
            </a:endParaRPr>
          </a:p>
        </p:txBody>
      </p:sp>
      <p:pic>
        <p:nvPicPr>
          <p:cNvPr id="313" name="Shape 313"/>
          <p:cNvPicPr preferRelativeResize="0"/>
          <p:nvPr/>
        </p:nvPicPr>
        <p:blipFill rotWithShape="1">
          <a:blip r:embed="rId3">
            <a:alphaModFix/>
          </a:blip>
          <a:srcRect/>
          <a:stretch/>
        </p:blipFill>
        <p:spPr>
          <a:xfrm>
            <a:off x="6464444" y="381000"/>
            <a:ext cx="2371725" cy="3557587"/>
          </a:xfrm>
          <a:prstGeom prst="rect">
            <a:avLst/>
          </a:prstGeom>
          <a:noFill/>
          <a:ln>
            <a:noFill/>
          </a:ln>
        </p:spPr>
      </p:pic>
      <p:pic>
        <p:nvPicPr>
          <p:cNvPr id="314" name="Shape 314"/>
          <p:cNvPicPr preferRelativeResize="0"/>
          <p:nvPr/>
        </p:nvPicPr>
        <p:blipFill rotWithShape="1">
          <a:blip r:embed="rId4">
            <a:alphaModFix/>
          </a:blip>
          <a:srcRect/>
          <a:stretch/>
        </p:blipFill>
        <p:spPr>
          <a:xfrm>
            <a:off x="1981200" y="3938587"/>
            <a:ext cx="4103687" cy="2735792"/>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1219200" y="533400"/>
            <a:ext cx="7772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Arimo"/>
                <a:ea typeface="Arimo"/>
                <a:cs typeface="Arimo"/>
                <a:sym typeface="Arimo"/>
              </a:rPr>
              <a:t>Famous plays</a:t>
            </a:r>
          </a:p>
        </p:txBody>
      </p:sp>
      <p:sp>
        <p:nvSpPr>
          <p:cNvPr id="335" name="Shape 335"/>
          <p:cNvSpPr txBox="1">
            <a:spLocks noGrp="1"/>
          </p:cNvSpPr>
          <p:nvPr>
            <p:ph type="body" idx="1"/>
          </p:nvPr>
        </p:nvSpPr>
        <p:spPr>
          <a:xfrm>
            <a:off x="1143000" y="19812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35000"/>
              <a:buFont typeface="Arimo"/>
              <a:buChar char="•"/>
            </a:pPr>
            <a:r>
              <a:rPr lang="en-US" sz="3200" b="0" i="1" u="none" strike="noStrike" cap="none">
                <a:solidFill>
                  <a:schemeClr val="dk1"/>
                </a:solidFill>
                <a:latin typeface="Arimo"/>
                <a:ea typeface="Arimo"/>
                <a:cs typeface="Arimo"/>
                <a:sym typeface="Arimo"/>
              </a:rPr>
              <a:t>An Enemy of the People</a:t>
            </a:r>
            <a:r>
              <a:rPr lang="en-US" sz="3200" b="0" i="0" u="none" strike="noStrike" cap="none">
                <a:solidFill>
                  <a:schemeClr val="dk1"/>
                </a:solidFill>
                <a:latin typeface="Arimo"/>
                <a:ea typeface="Arimo"/>
                <a:cs typeface="Arimo"/>
                <a:sym typeface="Arimo"/>
              </a:rPr>
              <a:t>(1882)</a:t>
            </a:r>
          </a:p>
          <a:p>
            <a:pPr marL="742950" marR="0" lvl="1" indent="-285750" algn="l" rtl="0">
              <a:spcBef>
                <a:spcPts val="560"/>
              </a:spcBef>
              <a:spcAft>
                <a:spcPts val="0"/>
              </a:spcAft>
              <a:buClr>
                <a:schemeClr val="dk1"/>
              </a:buClr>
              <a:buSzPct val="125000"/>
              <a:buFont typeface="Arimo"/>
              <a:buChar char="•"/>
            </a:pPr>
            <a:r>
              <a:rPr lang="en-US" sz="2800" b="0" i="0" u="none" strike="noStrike" cap="none">
                <a:solidFill>
                  <a:schemeClr val="dk1"/>
                </a:solidFill>
                <a:latin typeface="Arimo"/>
                <a:ea typeface="Arimo"/>
                <a:cs typeface="Arimo"/>
                <a:sym typeface="Arimo"/>
              </a:rPr>
              <a:t>Controversy was primary Focus</a:t>
            </a:r>
          </a:p>
          <a:p>
            <a:pPr marL="742950" marR="0" lvl="1" indent="-285750" algn="l" rtl="0">
              <a:spcBef>
                <a:spcPts val="560"/>
              </a:spcBef>
              <a:spcAft>
                <a:spcPts val="0"/>
              </a:spcAft>
              <a:buClr>
                <a:schemeClr val="dk1"/>
              </a:buClr>
              <a:buSzPct val="125000"/>
              <a:buFont typeface="Arimo"/>
              <a:buChar char="•"/>
            </a:pPr>
            <a:r>
              <a:rPr lang="en-US" sz="2800" b="0" i="0" u="none" strike="noStrike" cap="none">
                <a:solidFill>
                  <a:schemeClr val="dk1"/>
                </a:solidFill>
                <a:latin typeface="Arimo"/>
                <a:ea typeface="Arimo"/>
                <a:cs typeface="Arimo"/>
                <a:sym typeface="Arimo"/>
              </a:rPr>
              <a:t>Antagonist was entire community</a:t>
            </a:r>
          </a:p>
          <a:p>
            <a:pPr marL="742950" marR="0" lvl="1" indent="-285750" algn="l" rtl="0">
              <a:spcBef>
                <a:spcPts val="560"/>
              </a:spcBef>
              <a:spcAft>
                <a:spcPts val="0"/>
              </a:spcAft>
              <a:buClr>
                <a:schemeClr val="dk1"/>
              </a:buClr>
              <a:buSzPct val="125000"/>
              <a:buFont typeface="Arimo"/>
              <a:buChar char="•"/>
            </a:pPr>
            <a:r>
              <a:rPr lang="en-US" sz="2800" b="0" i="0" u="none" strike="noStrike" cap="none">
                <a:solidFill>
                  <a:schemeClr val="dk1"/>
                </a:solidFill>
                <a:latin typeface="Arimo"/>
                <a:ea typeface="Arimo"/>
                <a:cs typeface="Arimo"/>
                <a:sym typeface="Arimo"/>
              </a:rPr>
              <a:t>One primary message of the play is that the individual, who stands alone, is more often "right" than the mass of people, who are portrayed as ignorant and sheep like. </a:t>
            </a:r>
          </a:p>
          <a:p>
            <a:pPr marL="742950" marR="0" lvl="1" indent="-285750" algn="l" rtl="0">
              <a:spcBef>
                <a:spcPts val="560"/>
              </a:spcBef>
              <a:spcAft>
                <a:spcPts val="0"/>
              </a:spcAft>
              <a:buClr>
                <a:schemeClr val="dk1"/>
              </a:buClr>
              <a:buSzPct val="125000"/>
              <a:buFont typeface="Arimo"/>
              <a:buChar char="•"/>
            </a:pPr>
            <a:r>
              <a:rPr lang="en-US" sz="2800" b="0" i="0" u="none" strike="noStrike" cap="none">
                <a:solidFill>
                  <a:schemeClr val="dk1"/>
                </a:solidFill>
                <a:latin typeface="Arimo"/>
                <a:ea typeface="Arimo"/>
                <a:cs typeface="Arimo"/>
                <a:sym typeface="Arimo"/>
              </a:rPr>
              <a:t>Illustrated how people on both sides of the social spectrum could be equally self-serving.</a:t>
            </a:r>
          </a:p>
          <a:p>
            <a:pPr marL="742950" marR="0" lvl="1" indent="-285750" algn="l" rtl="0">
              <a:spcBef>
                <a:spcPts val="560"/>
              </a:spcBef>
              <a:spcAft>
                <a:spcPts val="0"/>
              </a:spcAft>
              <a:buClr>
                <a:schemeClr val="dk1"/>
              </a:buClr>
              <a:buSzPct val="125000"/>
              <a:buFont typeface="Arimo"/>
              <a:buNone/>
            </a:pPr>
            <a:endParaRPr sz="2800" b="0" i="0" u="none" strike="noStrike" cap="none">
              <a:solidFill>
                <a:schemeClr val="dk1"/>
              </a:solidFill>
              <a:latin typeface="Arimo"/>
              <a:ea typeface="Arimo"/>
              <a:cs typeface="Arimo"/>
              <a:sym typeface="Arimo"/>
            </a:endParaRPr>
          </a:p>
          <a:p>
            <a:pPr marL="742950" marR="0" lvl="1" indent="-285750" algn="l" rtl="0">
              <a:spcBef>
                <a:spcPts val="560"/>
              </a:spcBef>
              <a:spcAft>
                <a:spcPts val="0"/>
              </a:spcAft>
              <a:buClr>
                <a:schemeClr val="dk1"/>
              </a:buClr>
              <a:buSzPct val="25000"/>
              <a:buFont typeface="Arimo"/>
              <a:buNone/>
            </a:pPr>
            <a:r>
              <a:rPr lang="en-US" sz="2800" b="0" i="0" u="none" strike="noStrike" cap="none">
                <a:solidFill>
                  <a:schemeClr val="dk1"/>
                </a:solidFill>
                <a:latin typeface="Arimo"/>
                <a:ea typeface="Arimo"/>
                <a:cs typeface="Arimo"/>
                <a:sym typeface="Arimo"/>
              </a:rPr>
              <a:t>	</a:t>
            </a:r>
          </a:p>
          <a:p>
            <a:pPr marL="342900" marR="0" lvl="0" indent="-342900" algn="l" rtl="0">
              <a:spcBef>
                <a:spcPts val="640"/>
              </a:spcBef>
              <a:spcAft>
                <a:spcPts val="0"/>
              </a:spcAft>
              <a:buClr>
                <a:schemeClr val="dk1"/>
              </a:buClr>
              <a:buSzPct val="25000"/>
              <a:buFont typeface="Arimo"/>
              <a:buNone/>
            </a:pPr>
            <a:endParaRPr sz="3200" b="0" i="0" u="none" strike="noStrike" cap="none">
              <a:solidFill>
                <a:schemeClr val="dk1"/>
              </a:solidFill>
              <a:latin typeface="Arimo"/>
              <a:ea typeface="Arimo"/>
              <a:cs typeface="Arimo"/>
              <a:sym typeface="Arimo"/>
            </a:endParaRPr>
          </a:p>
        </p:txBody>
      </p:sp>
      <p:pic>
        <p:nvPicPr>
          <p:cNvPr id="336" name="Shape 336"/>
          <p:cNvPicPr preferRelativeResize="0"/>
          <p:nvPr/>
        </p:nvPicPr>
        <p:blipFill rotWithShape="1">
          <a:blip r:embed="rId3">
            <a:alphaModFix/>
          </a:blip>
          <a:srcRect/>
          <a:stretch/>
        </p:blipFill>
        <p:spPr>
          <a:xfrm>
            <a:off x="5638800" y="0"/>
            <a:ext cx="3390900" cy="200063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1219200" y="533400"/>
            <a:ext cx="7772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Arimo"/>
                <a:ea typeface="Arimo"/>
                <a:cs typeface="Arimo"/>
                <a:sym typeface="Arimo"/>
              </a:rPr>
              <a:t>Famous plays</a:t>
            </a:r>
          </a:p>
        </p:txBody>
      </p:sp>
      <p:sp>
        <p:nvSpPr>
          <p:cNvPr id="343" name="Shape 343"/>
          <p:cNvSpPr txBox="1">
            <a:spLocks noGrp="1"/>
          </p:cNvSpPr>
          <p:nvPr>
            <p:ph type="body" idx="1"/>
          </p:nvPr>
        </p:nvSpPr>
        <p:spPr>
          <a:xfrm>
            <a:off x="1219200" y="19812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35000"/>
              <a:buFont typeface="Arimo"/>
              <a:buChar char="•"/>
            </a:pPr>
            <a:r>
              <a:rPr lang="en-US" sz="3200" b="0" i="1" u="none" strike="noStrike" cap="none">
                <a:solidFill>
                  <a:schemeClr val="dk1"/>
                </a:solidFill>
                <a:latin typeface="Arimo"/>
                <a:ea typeface="Arimo"/>
                <a:cs typeface="Arimo"/>
                <a:sym typeface="Arimo"/>
              </a:rPr>
              <a:t>Hedda Gabler</a:t>
            </a:r>
            <a:r>
              <a:rPr lang="en-US" sz="3200" b="0" i="0" u="none" strike="noStrike" cap="none">
                <a:solidFill>
                  <a:schemeClr val="dk1"/>
                </a:solidFill>
                <a:latin typeface="Arimo"/>
                <a:ea typeface="Arimo"/>
                <a:cs typeface="Arimo"/>
                <a:sym typeface="Arimo"/>
              </a:rPr>
              <a:t> (1890)</a:t>
            </a:r>
          </a:p>
          <a:p>
            <a:pPr marL="742950" marR="0" lvl="1" indent="-285750" algn="l" rtl="0">
              <a:spcBef>
                <a:spcPts val="560"/>
              </a:spcBef>
              <a:spcAft>
                <a:spcPts val="0"/>
              </a:spcAft>
              <a:buClr>
                <a:schemeClr val="dk1"/>
              </a:buClr>
              <a:buSzPct val="125000"/>
              <a:buFont typeface="Arimo"/>
              <a:buChar char="•"/>
            </a:pPr>
            <a:r>
              <a:rPr lang="en-US" sz="2800" b="0" i="0" u="none" strike="noStrike" cap="none">
                <a:solidFill>
                  <a:schemeClr val="dk1"/>
                </a:solidFill>
                <a:latin typeface="Arimo"/>
                <a:ea typeface="Arimo"/>
                <a:cs typeface="Arimo"/>
                <a:sym typeface="Arimo"/>
              </a:rPr>
              <a:t>Shallow woman</a:t>
            </a:r>
          </a:p>
          <a:p>
            <a:pPr marL="742950" marR="0" lvl="1" indent="-285750" algn="l" rtl="0">
              <a:spcBef>
                <a:spcPts val="560"/>
              </a:spcBef>
              <a:spcAft>
                <a:spcPts val="0"/>
              </a:spcAft>
              <a:buClr>
                <a:schemeClr val="dk1"/>
              </a:buClr>
              <a:buSzPct val="125000"/>
              <a:buFont typeface="Arimo"/>
              <a:buChar char="•"/>
            </a:pPr>
            <a:r>
              <a:rPr lang="en-US" sz="2800" b="0" i="0" u="none" strike="noStrike" cap="none">
                <a:solidFill>
                  <a:schemeClr val="dk1"/>
                </a:solidFill>
                <a:latin typeface="Arimo"/>
                <a:ea typeface="Arimo"/>
                <a:cs typeface="Arimo"/>
                <a:sym typeface="Arimo"/>
              </a:rPr>
              <a:t>Lacks courage when </a:t>
            </a:r>
          </a:p>
          <a:p>
            <a:pPr marL="742950" marR="0" lvl="1" indent="-285750" algn="l" rtl="0">
              <a:spcBef>
                <a:spcPts val="560"/>
              </a:spcBef>
              <a:spcAft>
                <a:spcPts val="0"/>
              </a:spcAft>
              <a:buClr>
                <a:schemeClr val="dk1"/>
              </a:buClr>
              <a:buSzPct val="25000"/>
              <a:buFont typeface="Arimo"/>
              <a:buNone/>
            </a:pPr>
            <a:r>
              <a:rPr lang="en-US" sz="2800" b="0" i="0" u="none" strike="noStrike" cap="none">
                <a:solidFill>
                  <a:schemeClr val="dk1"/>
                </a:solidFill>
                <a:latin typeface="Arimo"/>
                <a:ea typeface="Arimo"/>
                <a:cs typeface="Arimo"/>
                <a:sym typeface="Arimo"/>
              </a:rPr>
              <a:t>	faced with scandal</a:t>
            </a:r>
          </a:p>
          <a:p>
            <a:pPr marL="342900" marR="0" lvl="0" indent="-342900" algn="l" rtl="0">
              <a:spcBef>
                <a:spcPts val="640"/>
              </a:spcBef>
              <a:spcAft>
                <a:spcPts val="0"/>
              </a:spcAft>
              <a:buClr>
                <a:schemeClr val="dk1"/>
              </a:buClr>
              <a:buSzPct val="25000"/>
              <a:buFont typeface="Arimo"/>
              <a:buNone/>
            </a:pPr>
            <a:endParaRPr sz="3200" b="0" i="0" u="none" strike="noStrike" cap="none">
              <a:solidFill>
                <a:schemeClr val="dk1"/>
              </a:solidFill>
              <a:latin typeface="Arimo"/>
              <a:ea typeface="Arimo"/>
              <a:cs typeface="Arimo"/>
              <a:sym typeface="Arimo"/>
            </a:endParaRPr>
          </a:p>
        </p:txBody>
      </p:sp>
      <p:pic>
        <p:nvPicPr>
          <p:cNvPr id="344" name="Shape 344"/>
          <p:cNvPicPr preferRelativeResize="0"/>
          <p:nvPr/>
        </p:nvPicPr>
        <p:blipFill rotWithShape="1">
          <a:blip r:embed="rId3">
            <a:alphaModFix/>
          </a:blip>
          <a:srcRect/>
          <a:stretch/>
        </p:blipFill>
        <p:spPr>
          <a:xfrm>
            <a:off x="1620982" y="4038600"/>
            <a:ext cx="3838575" cy="2621664"/>
          </a:xfrm>
          <a:prstGeom prst="rect">
            <a:avLst/>
          </a:prstGeom>
          <a:noFill/>
          <a:ln>
            <a:noFill/>
          </a:ln>
        </p:spPr>
      </p:pic>
      <p:pic>
        <p:nvPicPr>
          <p:cNvPr id="345" name="Shape 345"/>
          <p:cNvPicPr preferRelativeResize="0"/>
          <p:nvPr/>
        </p:nvPicPr>
        <p:blipFill rotWithShape="1">
          <a:blip r:embed="rId4">
            <a:alphaModFix/>
          </a:blip>
          <a:srcRect/>
          <a:stretch/>
        </p:blipFill>
        <p:spPr>
          <a:xfrm>
            <a:off x="6070600" y="2819400"/>
            <a:ext cx="2611750" cy="3962399"/>
          </a:xfrm>
          <a:prstGeom prst="rect">
            <a:avLst/>
          </a:prstGeom>
          <a:noFill/>
          <a:ln>
            <a:noFill/>
          </a:ln>
        </p:spPr>
      </p:pic>
      <p:pic>
        <p:nvPicPr>
          <p:cNvPr id="346" name="Shape 346"/>
          <p:cNvPicPr preferRelativeResize="0"/>
          <p:nvPr/>
        </p:nvPicPr>
        <p:blipFill rotWithShape="1">
          <a:blip r:embed="rId5">
            <a:alphaModFix/>
          </a:blip>
          <a:srcRect t="9410" b="33792"/>
          <a:stretch/>
        </p:blipFill>
        <p:spPr>
          <a:xfrm>
            <a:off x="5947725" y="175491"/>
            <a:ext cx="2857499" cy="2491508"/>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1219200" y="5334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dirty="0" smtClean="0"/>
              <a:t>I</a:t>
            </a:r>
            <a:r>
              <a:rPr lang="en-US" sz="4400" b="0" i="0" u="none" strike="noStrike" cap="none" dirty="0" smtClean="0">
                <a:solidFill>
                  <a:schemeClr val="dk2"/>
                </a:solidFill>
                <a:latin typeface="Arimo"/>
                <a:ea typeface="Arimo"/>
                <a:cs typeface="Arimo"/>
                <a:sym typeface="Arimo"/>
              </a:rPr>
              <a:t>bsen’s Formula</a:t>
            </a:r>
            <a:endParaRPr lang="en-US" sz="4400" b="0" i="0" u="none" strike="noStrike" cap="none" dirty="0">
              <a:solidFill>
                <a:schemeClr val="dk2"/>
              </a:solidFill>
              <a:latin typeface="Arimo"/>
              <a:ea typeface="Arimo"/>
              <a:cs typeface="Arimo"/>
              <a:sym typeface="Arimo"/>
            </a:endParaRPr>
          </a:p>
        </p:txBody>
      </p:sp>
      <p:sp>
        <p:nvSpPr>
          <p:cNvPr id="360" name="Shape 360"/>
          <p:cNvSpPr txBox="1">
            <a:spLocks noGrp="1"/>
          </p:cNvSpPr>
          <p:nvPr>
            <p:ph type="body" idx="1"/>
          </p:nvPr>
        </p:nvSpPr>
        <p:spPr>
          <a:xfrm>
            <a:off x="1219200" y="1981200"/>
            <a:ext cx="7772400" cy="4114800"/>
          </a:xfrm>
          <a:prstGeom prst="rect">
            <a:avLst/>
          </a:prstGeom>
          <a:noFill/>
          <a:ln>
            <a:noFill/>
          </a:ln>
        </p:spPr>
        <p:txBody>
          <a:bodyPr lIns="91425" tIns="45700" rIns="91425" bIns="45700" anchor="t" anchorCtr="0">
            <a:noAutofit/>
          </a:bodyPr>
          <a:lstStyle/>
          <a:p>
            <a:pPr lvl="0" indent="-342900" algn="ctr">
              <a:buSzPct val="25000"/>
              <a:buNone/>
            </a:pPr>
            <a:r>
              <a:rPr lang="en-US" dirty="0" smtClean="0">
                <a:latin typeface="Arial"/>
                <a:ea typeface="Arial"/>
                <a:cs typeface="Arial"/>
                <a:sym typeface="Arial"/>
              </a:rPr>
              <a:t>Ibsen </a:t>
            </a:r>
            <a:r>
              <a:rPr lang="en-US" dirty="0">
                <a:latin typeface="Arial"/>
                <a:ea typeface="Arial"/>
                <a:cs typeface="Arial"/>
                <a:sym typeface="Arial"/>
              </a:rPr>
              <a:t>perfected the well-made </a:t>
            </a:r>
            <a:r>
              <a:rPr lang="en-US" dirty="0" smtClean="0">
                <a:latin typeface="Arial"/>
                <a:ea typeface="Arial"/>
                <a:cs typeface="Arial"/>
                <a:sym typeface="Arial"/>
              </a:rPr>
              <a:t>play formula</a:t>
            </a:r>
            <a:r>
              <a:rPr lang="en-US" dirty="0">
                <a:latin typeface="Arial"/>
                <a:ea typeface="Arial"/>
                <a:cs typeface="Arial"/>
                <a:sym typeface="Arial"/>
              </a:rPr>
              <a:t>; and by using a familiar formula made his plays, with a very shocking subject matter, acceptable. He discarded soliloquies, asides, etc</a:t>
            </a:r>
            <a:r>
              <a:rPr lang="en-US" dirty="0" smtClean="0">
                <a:latin typeface="Arial"/>
                <a:ea typeface="Arial"/>
                <a:cs typeface="Arial"/>
                <a:sym typeface="Arial"/>
              </a:rPr>
              <a:t>..</a:t>
            </a:r>
            <a:endParaRPr sz="32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1219200" y="5334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smtClean="0">
                <a:solidFill>
                  <a:schemeClr val="dk2"/>
                </a:solidFill>
                <a:latin typeface="Arimo"/>
                <a:ea typeface="Arimo"/>
                <a:cs typeface="Arimo"/>
                <a:sym typeface="Arimo"/>
              </a:rPr>
              <a:t>Ibsen’s Formula (Continued)</a:t>
            </a:r>
            <a:endParaRPr lang="en-US" sz="4400" b="0" i="0" u="none" strike="noStrike" cap="none" dirty="0">
              <a:solidFill>
                <a:schemeClr val="dk2"/>
              </a:solidFill>
              <a:latin typeface="Arimo"/>
              <a:ea typeface="Arimo"/>
              <a:cs typeface="Arimo"/>
              <a:sym typeface="Arimo"/>
            </a:endParaRPr>
          </a:p>
        </p:txBody>
      </p:sp>
      <p:sp>
        <p:nvSpPr>
          <p:cNvPr id="360" name="Shape 360"/>
          <p:cNvSpPr txBox="1">
            <a:spLocks noGrp="1"/>
          </p:cNvSpPr>
          <p:nvPr>
            <p:ph type="body" idx="1"/>
          </p:nvPr>
        </p:nvSpPr>
        <p:spPr>
          <a:xfrm>
            <a:off x="1219200" y="1600200"/>
            <a:ext cx="7772400" cy="4114800"/>
          </a:xfrm>
          <a:prstGeom prst="rect">
            <a:avLst/>
          </a:prstGeom>
          <a:noFill/>
          <a:ln>
            <a:noFill/>
          </a:ln>
        </p:spPr>
        <p:txBody>
          <a:bodyPr lIns="91425" tIns="45700" rIns="91425" bIns="45700" anchor="t" anchorCtr="0">
            <a:noAutofit/>
          </a:bodyPr>
          <a:lstStyle/>
          <a:p>
            <a:pPr lvl="0" indent="-342900" algn="ctr">
              <a:buSzPct val="25000"/>
              <a:buNone/>
            </a:pPr>
            <a:r>
              <a:rPr lang="en-US" dirty="0" smtClean="0">
                <a:latin typeface="Arial"/>
                <a:ea typeface="Arial"/>
                <a:cs typeface="Arial"/>
                <a:sym typeface="Arial"/>
              </a:rPr>
              <a:t>Exposition </a:t>
            </a:r>
            <a:r>
              <a:rPr lang="en-US" dirty="0">
                <a:latin typeface="Arial"/>
                <a:ea typeface="Arial"/>
                <a:cs typeface="Arial"/>
                <a:sym typeface="Arial"/>
              </a:rPr>
              <a:t>in the plays was motivated, there were causally related scenes, inner psychological motivation was emphasized, the environment had an influence on characters’ personalities, and all the things characters did and all of things the characters used revealed their socio-economic milieu. He became a model for later realistic writers.</a:t>
            </a:r>
            <a:endParaRPr sz="3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35533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1219200" y="533400"/>
            <a:ext cx="7772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Arimo"/>
                <a:ea typeface="Arimo"/>
                <a:cs typeface="Arimo"/>
                <a:sym typeface="Arimo"/>
              </a:rPr>
              <a:t>In Ibsen’s own words</a:t>
            </a:r>
          </a:p>
        </p:txBody>
      </p:sp>
      <p:sp>
        <p:nvSpPr>
          <p:cNvPr id="353" name="Shape 353"/>
          <p:cNvSpPr txBox="1">
            <a:spLocks noGrp="1"/>
          </p:cNvSpPr>
          <p:nvPr>
            <p:ph type="body" idx="1"/>
          </p:nvPr>
        </p:nvSpPr>
        <p:spPr>
          <a:xfrm>
            <a:off x="1219200" y="1981200"/>
            <a:ext cx="7772400" cy="4114800"/>
          </a:xfrm>
          <a:prstGeom prst="rect">
            <a:avLst/>
          </a:prstGeom>
          <a:noFill/>
          <a:ln>
            <a:noFill/>
          </a:ln>
        </p:spPr>
        <p:txBody>
          <a:bodyPr lIns="91425" tIns="45700" rIns="91425" bIns="45700" anchor="t" anchorCtr="0">
            <a:noAutofit/>
          </a:bodyPr>
          <a:lstStyle/>
          <a:p>
            <a:pPr marL="0" marR="0" lvl="0" indent="0" algn="l" rtl="0">
              <a:spcBef>
                <a:spcPts val="640"/>
              </a:spcBef>
              <a:spcAft>
                <a:spcPts val="0"/>
              </a:spcAft>
              <a:buClr>
                <a:schemeClr val="dk1"/>
              </a:buClr>
              <a:buSzPct val="135000"/>
              <a:buNone/>
            </a:pPr>
            <a:r>
              <a:rPr lang="en-US" sz="3200" b="0" i="0" u="none" strike="noStrike" cap="none" dirty="0" smtClean="0">
                <a:solidFill>
                  <a:schemeClr val="dk1"/>
                </a:solidFill>
                <a:latin typeface="Arimo"/>
                <a:ea typeface="Arimo"/>
                <a:cs typeface="Arimo"/>
                <a:sym typeface="Arimo"/>
              </a:rPr>
              <a:t>“</a:t>
            </a:r>
            <a:r>
              <a:rPr lang="en-US" sz="3200" b="0" i="0" u="none" strike="noStrike" cap="none" dirty="0">
                <a:solidFill>
                  <a:schemeClr val="dk1"/>
                </a:solidFill>
                <a:latin typeface="Arial"/>
                <a:ea typeface="Arial"/>
                <a:cs typeface="Arial"/>
                <a:sym typeface="Arial"/>
              </a:rPr>
              <a:t>Before I write down one word, I have to have the character in my mind through and through. I must penetrate into the last wrinkle of his soul.</a:t>
            </a:r>
            <a:r>
              <a:rPr lang="en-US" sz="3200" b="0" i="0" u="none" strike="noStrike" cap="none" dirty="0">
                <a:solidFill>
                  <a:schemeClr val="dk1"/>
                </a:solidFill>
                <a:latin typeface="Arimo"/>
                <a:ea typeface="Arimo"/>
                <a:cs typeface="Arimo"/>
                <a:sym typeface="Arimo"/>
              </a:rPr>
              <a:t>”</a:t>
            </a:r>
          </a:p>
        </p:txBody>
      </p:sp>
    </p:spTree>
    <p:extLst>
      <p:ext uri="{BB962C8B-B14F-4D97-AF65-F5344CB8AC3E}">
        <p14:creationId xmlns:p14="http://schemas.microsoft.com/office/powerpoint/2010/main" val="306764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1219200" y="533400"/>
            <a:ext cx="7772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Arimo"/>
                <a:ea typeface="Arimo"/>
                <a:cs typeface="Arimo"/>
                <a:sym typeface="Arimo"/>
              </a:rPr>
              <a:t>Style</a:t>
            </a:r>
          </a:p>
        </p:txBody>
      </p:sp>
      <p:sp>
        <p:nvSpPr>
          <p:cNvPr id="367" name="Shape 367"/>
          <p:cNvSpPr txBox="1">
            <a:spLocks noGrp="1"/>
          </p:cNvSpPr>
          <p:nvPr>
            <p:ph type="body" idx="1"/>
          </p:nvPr>
        </p:nvSpPr>
        <p:spPr>
          <a:xfrm>
            <a:off x="1219200" y="19812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35000"/>
              <a:buFont typeface="Arimo"/>
              <a:buChar char="•"/>
            </a:pPr>
            <a:r>
              <a:rPr lang="en-US" sz="3200" b="0" i="0" u="none" strike="noStrike" cap="none" dirty="0">
                <a:solidFill>
                  <a:schemeClr val="dk1"/>
                </a:solidFill>
                <a:latin typeface="Arimo"/>
                <a:ea typeface="Arimo"/>
                <a:cs typeface="Arimo"/>
                <a:sym typeface="Arimo"/>
              </a:rPr>
              <a:t>Realism</a:t>
            </a:r>
          </a:p>
          <a:p>
            <a:pPr marL="742950" marR="0" lvl="1" indent="-285750" algn="l" rtl="0">
              <a:spcBef>
                <a:spcPts val="560"/>
              </a:spcBef>
              <a:spcAft>
                <a:spcPts val="0"/>
              </a:spcAft>
              <a:buClr>
                <a:schemeClr val="dk1"/>
              </a:buClr>
              <a:buSzPct val="125000"/>
              <a:buFont typeface="Arimo"/>
              <a:buChar char="•"/>
            </a:pPr>
            <a:r>
              <a:rPr lang="en-US" sz="2800" b="0" i="0" u="none" strike="noStrike" cap="none" dirty="0">
                <a:solidFill>
                  <a:schemeClr val="dk1"/>
                </a:solidFill>
                <a:latin typeface="Arimo"/>
                <a:ea typeface="Arimo"/>
                <a:cs typeface="Arimo"/>
                <a:sym typeface="Arimo"/>
              </a:rPr>
              <a:t>Said to have perfected the form of the social reform </a:t>
            </a:r>
            <a:r>
              <a:rPr lang="en-US" sz="2800" b="0" i="0" u="none" strike="noStrike" cap="none" dirty="0" smtClean="0">
                <a:solidFill>
                  <a:schemeClr val="dk1"/>
                </a:solidFill>
                <a:latin typeface="Arimo"/>
                <a:ea typeface="Arimo"/>
                <a:cs typeface="Arimo"/>
                <a:sym typeface="Arimo"/>
              </a:rPr>
              <a:t>play</a:t>
            </a:r>
            <a:endParaRPr lang="en-US" sz="2800" b="0" i="0" u="none" strike="noStrike" cap="none" dirty="0">
              <a:solidFill>
                <a:schemeClr val="dk1"/>
              </a:solidFill>
              <a:latin typeface="Arimo"/>
              <a:ea typeface="Arimo"/>
              <a:cs typeface="Arimo"/>
              <a:sym typeface="Arimo"/>
            </a:endParaRPr>
          </a:p>
          <a:p>
            <a:pPr marL="342900" marR="0" lvl="0" indent="-342900" algn="l" rtl="0">
              <a:spcBef>
                <a:spcPts val="640"/>
              </a:spcBef>
              <a:spcAft>
                <a:spcPts val="0"/>
              </a:spcAft>
              <a:buClr>
                <a:schemeClr val="dk1"/>
              </a:buClr>
              <a:buSzPct val="135000"/>
              <a:buFont typeface="Arimo"/>
              <a:buChar char="•"/>
            </a:pPr>
            <a:r>
              <a:rPr lang="en-US" sz="3200" b="0" i="0" u="none" strike="noStrike" cap="none" dirty="0">
                <a:solidFill>
                  <a:schemeClr val="dk1"/>
                </a:solidFill>
                <a:latin typeface="Arimo"/>
                <a:ea typeface="Arimo"/>
                <a:cs typeface="Arimo"/>
                <a:sym typeface="Arimo"/>
              </a:rPr>
              <a:t>Symbolic plays</a:t>
            </a:r>
          </a:p>
          <a:p>
            <a:pPr marL="342900" marR="0" lvl="0" indent="-342900" algn="l" rtl="0">
              <a:spcBef>
                <a:spcPts val="640"/>
              </a:spcBef>
              <a:spcAft>
                <a:spcPts val="0"/>
              </a:spcAft>
              <a:buClr>
                <a:schemeClr val="dk1"/>
              </a:buClr>
              <a:buSzPct val="25000"/>
              <a:buFont typeface="Arimo"/>
              <a:buNone/>
            </a:pPr>
            <a:endParaRPr sz="3200" b="0" i="0" u="none" strike="noStrike" cap="none" dirty="0">
              <a:solidFill>
                <a:schemeClr val="dk1"/>
              </a:solidFill>
              <a:latin typeface="Arimo"/>
              <a:ea typeface="Arimo"/>
              <a:cs typeface="Arimo"/>
              <a:sym typeface="Arimo"/>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1219200" y="533400"/>
            <a:ext cx="7772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Arimo"/>
                <a:ea typeface="Arimo"/>
                <a:cs typeface="Arimo"/>
                <a:sym typeface="Arimo"/>
              </a:rPr>
              <a:t>Themes</a:t>
            </a:r>
          </a:p>
        </p:txBody>
      </p:sp>
      <p:sp>
        <p:nvSpPr>
          <p:cNvPr id="374" name="Shape 374"/>
          <p:cNvSpPr txBox="1">
            <a:spLocks noGrp="1"/>
          </p:cNvSpPr>
          <p:nvPr>
            <p:ph type="body" idx="1"/>
          </p:nvPr>
        </p:nvSpPr>
        <p:spPr>
          <a:xfrm>
            <a:off x="1219200" y="19812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35000"/>
              <a:buFont typeface="Arimo"/>
              <a:buChar char="•"/>
            </a:pPr>
            <a:r>
              <a:rPr lang="en-US" sz="3200" b="0" i="0" u="none" strike="noStrike" cap="none" dirty="0">
                <a:solidFill>
                  <a:schemeClr val="dk1"/>
                </a:solidFill>
                <a:latin typeface="Arimo"/>
                <a:ea typeface="Arimo"/>
                <a:cs typeface="Arimo"/>
                <a:sym typeface="Arimo"/>
              </a:rPr>
              <a:t>Moral and ethical relations of people</a:t>
            </a:r>
          </a:p>
          <a:p>
            <a:pPr marL="342900" marR="0" lvl="0" indent="-342900" algn="l" rtl="0">
              <a:spcBef>
                <a:spcPts val="640"/>
              </a:spcBef>
              <a:spcAft>
                <a:spcPts val="0"/>
              </a:spcAft>
              <a:buClr>
                <a:schemeClr val="dk1"/>
              </a:buClr>
              <a:buSzPct val="135000"/>
              <a:buFont typeface="Arimo"/>
              <a:buChar char="•"/>
            </a:pPr>
            <a:r>
              <a:rPr lang="en-US" sz="3200" b="0" i="0" u="none" strike="noStrike" cap="none" dirty="0">
                <a:solidFill>
                  <a:schemeClr val="dk1"/>
                </a:solidFill>
                <a:latin typeface="Arimo"/>
                <a:ea typeface="Arimo"/>
                <a:cs typeface="Arimo"/>
                <a:sym typeface="Arimo"/>
              </a:rPr>
              <a:t>Self-realization</a:t>
            </a:r>
          </a:p>
          <a:p>
            <a:pPr marL="342900" marR="0" lvl="0" indent="-342900" algn="l" rtl="0">
              <a:spcBef>
                <a:spcPts val="640"/>
              </a:spcBef>
              <a:spcAft>
                <a:spcPts val="0"/>
              </a:spcAft>
              <a:buClr>
                <a:schemeClr val="dk1"/>
              </a:buClr>
              <a:buSzPct val="135000"/>
              <a:buFont typeface="Arimo"/>
              <a:buChar char="•"/>
            </a:pPr>
            <a:r>
              <a:rPr lang="en-US" sz="3200" b="0" i="0" u="none" strike="noStrike" cap="none" dirty="0">
                <a:solidFill>
                  <a:schemeClr val="dk1"/>
                </a:solidFill>
                <a:latin typeface="Arimo"/>
                <a:ea typeface="Arimo"/>
                <a:cs typeface="Arimo"/>
                <a:sym typeface="Arimo"/>
              </a:rPr>
              <a:t>Self-annihilation</a:t>
            </a:r>
          </a:p>
          <a:p>
            <a:pPr marL="342900" marR="0" lvl="0" indent="-342900" algn="l" rtl="0">
              <a:spcBef>
                <a:spcPts val="640"/>
              </a:spcBef>
              <a:spcAft>
                <a:spcPts val="0"/>
              </a:spcAft>
              <a:buClr>
                <a:schemeClr val="dk1"/>
              </a:buClr>
              <a:buSzPct val="135000"/>
              <a:buFont typeface="Arimo"/>
              <a:buChar char="•"/>
            </a:pPr>
            <a:r>
              <a:rPr lang="en-US" sz="3200" b="0" i="0" u="none" strike="noStrike" cap="none" dirty="0" smtClean="0">
                <a:solidFill>
                  <a:schemeClr val="dk1"/>
                </a:solidFill>
                <a:latin typeface="Arimo"/>
                <a:ea typeface="Arimo"/>
                <a:cs typeface="Arimo"/>
                <a:sym typeface="Arimo"/>
              </a:rPr>
              <a:t>Suicide </a:t>
            </a:r>
            <a:r>
              <a:rPr lang="en-US" dirty="0" smtClean="0"/>
              <a:t> </a:t>
            </a:r>
            <a:endParaRPr lang="en-US" sz="3200" b="0" i="0" u="none" strike="noStrike" cap="none" dirty="0">
              <a:solidFill>
                <a:schemeClr val="dk1"/>
              </a:solidFill>
              <a:latin typeface="Arimo"/>
              <a:ea typeface="Arimo"/>
              <a:cs typeface="Arimo"/>
              <a:sym typeface="Arimo"/>
            </a:endParaRPr>
          </a:p>
          <a:p>
            <a:pPr marL="342900" marR="0" lvl="0" indent="-342900" algn="l" rtl="0">
              <a:spcBef>
                <a:spcPts val="640"/>
              </a:spcBef>
              <a:spcAft>
                <a:spcPts val="0"/>
              </a:spcAft>
              <a:buClr>
                <a:schemeClr val="dk1"/>
              </a:buClr>
              <a:buSzPct val="135000"/>
              <a:buFont typeface="Arimo"/>
              <a:buChar char="•"/>
            </a:pPr>
            <a:r>
              <a:rPr lang="en-US" sz="3200" b="0" i="0" u="none" strike="noStrike" cap="none" dirty="0">
                <a:solidFill>
                  <a:schemeClr val="dk1"/>
                </a:solidFill>
                <a:latin typeface="Arimo"/>
                <a:ea typeface="Arimo"/>
                <a:cs typeface="Arimo"/>
                <a:sym typeface="Arimo"/>
              </a:rPr>
              <a:t>Class struggle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1219200" y="533400"/>
            <a:ext cx="7772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400" b="0" i="0" u="none" strike="noStrike" cap="none" dirty="0">
                <a:solidFill>
                  <a:schemeClr val="dk2"/>
                </a:solidFill>
                <a:latin typeface="Arimo"/>
                <a:ea typeface="Arimo"/>
                <a:cs typeface="Arimo"/>
                <a:sym typeface="Arimo"/>
              </a:rPr>
              <a:t>In Ibsen’s own words</a:t>
            </a:r>
          </a:p>
        </p:txBody>
      </p:sp>
      <p:sp>
        <p:nvSpPr>
          <p:cNvPr id="360" name="Shape 360"/>
          <p:cNvSpPr txBox="1">
            <a:spLocks noGrp="1"/>
          </p:cNvSpPr>
          <p:nvPr>
            <p:ph type="body" idx="1"/>
          </p:nvPr>
        </p:nvSpPr>
        <p:spPr>
          <a:xfrm>
            <a:off x="1219200" y="19812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0000"/>
              </a:buClr>
              <a:buSzPct val="135000"/>
              <a:buFont typeface="Arimo"/>
              <a:buChar char="•"/>
            </a:pPr>
            <a:r>
              <a:rPr lang="en-US" sz="2800" b="0" i="0" u="none" strike="noStrike" cap="none" dirty="0">
                <a:solidFill>
                  <a:srgbClr val="000000"/>
                </a:solidFill>
                <a:latin typeface="Arimo"/>
                <a:ea typeface="Arimo"/>
                <a:cs typeface="Arimo"/>
                <a:sym typeface="Arimo"/>
              </a:rPr>
              <a:t>“</a:t>
            </a:r>
            <a:r>
              <a:rPr lang="en-US" sz="2800" b="0" i="0" u="none" strike="noStrike" cap="none" dirty="0">
                <a:solidFill>
                  <a:srgbClr val="000000"/>
                </a:solidFill>
                <a:latin typeface="Arial"/>
                <a:ea typeface="Arial"/>
                <a:cs typeface="Arial"/>
                <a:sym typeface="Arial"/>
              </a:rPr>
              <a:t>It is inexcusable for scientists to torture animals; let them make their experiments on journalists and politicians</a:t>
            </a:r>
            <a:r>
              <a:rPr lang="en-US" sz="2800" b="0" i="0" u="none" strike="noStrike" cap="none" dirty="0" smtClean="0">
                <a:solidFill>
                  <a:srgbClr val="000000"/>
                </a:solidFill>
                <a:latin typeface="Arial"/>
                <a:ea typeface="Arial"/>
                <a:cs typeface="Arial"/>
                <a:sym typeface="Arial"/>
              </a:rPr>
              <a:t>.</a:t>
            </a:r>
            <a:r>
              <a:rPr lang="en-US" sz="2800" b="0" i="0" u="none" strike="noStrike" cap="none" dirty="0" smtClean="0">
                <a:solidFill>
                  <a:srgbClr val="000000"/>
                </a:solidFill>
                <a:latin typeface="Arimo"/>
                <a:ea typeface="Arimo"/>
                <a:cs typeface="Arimo"/>
                <a:sym typeface="Arimo"/>
              </a:rPr>
              <a:t>”</a:t>
            </a:r>
          </a:p>
          <a:p>
            <a:pPr marL="0" marR="0" lvl="0" indent="0" algn="l" rtl="0">
              <a:spcBef>
                <a:spcPts val="0"/>
              </a:spcBef>
              <a:spcAft>
                <a:spcPts val="0"/>
              </a:spcAft>
              <a:buClr>
                <a:srgbClr val="000000"/>
              </a:buClr>
              <a:buSzPct val="135000"/>
              <a:buNone/>
            </a:pPr>
            <a:endParaRPr lang="en-US" sz="2800" b="0" i="0" u="none" strike="noStrike" cap="none" dirty="0">
              <a:solidFill>
                <a:srgbClr val="000000"/>
              </a:solidFill>
              <a:latin typeface="Arimo"/>
              <a:ea typeface="Arimo"/>
              <a:cs typeface="Arimo"/>
              <a:sym typeface="Arimo"/>
            </a:endParaRPr>
          </a:p>
          <a:p>
            <a:pPr marL="342900" marR="0" lvl="0" indent="-342900" algn="l" rtl="0">
              <a:spcBef>
                <a:spcPts val="640"/>
              </a:spcBef>
              <a:spcAft>
                <a:spcPts val="0"/>
              </a:spcAft>
              <a:buClr>
                <a:schemeClr val="dk1"/>
              </a:buClr>
              <a:buSzPct val="135000"/>
              <a:buFont typeface="Arimo"/>
              <a:buChar char="•"/>
            </a:pPr>
            <a:r>
              <a:rPr lang="en-US" sz="3200" b="0" i="0" u="none" strike="noStrike" cap="none" dirty="0">
                <a:solidFill>
                  <a:schemeClr val="dk1"/>
                </a:solidFill>
                <a:latin typeface="Arimo"/>
                <a:ea typeface="Arimo"/>
                <a:cs typeface="Arimo"/>
                <a:sym typeface="Arimo"/>
              </a:rPr>
              <a:t>“</a:t>
            </a:r>
            <a:r>
              <a:rPr lang="en-US" sz="3200" b="0" i="0" u="none" strike="noStrike" cap="none" dirty="0">
                <a:solidFill>
                  <a:schemeClr val="dk1"/>
                </a:solidFill>
                <a:latin typeface="Arial"/>
                <a:ea typeface="Arial"/>
                <a:cs typeface="Arial"/>
                <a:sym typeface="Arial"/>
              </a:rPr>
              <a:t>The strongest man in the world is he who stands most alone.</a:t>
            </a:r>
            <a:r>
              <a:rPr lang="en-US" sz="3200" b="0" i="0" u="none" strike="noStrike" cap="none" dirty="0">
                <a:solidFill>
                  <a:schemeClr val="dk1"/>
                </a:solidFill>
                <a:latin typeface="Arimo"/>
                <a:ea typeface="Arimo"/>
                <a:cs typeface="Arimo"/>
                <a:sym typeface="Arimo"/>
              </a:rPr>
              <a:t>”</a:t>
            </a:r>
          </a:p>
          <a:p>
            <a:pPr marL="342900" marR="0" lvl="0" indent="-342900" algn="l" rtl="0">
              <a:spcBef>
                <a:spcPts val="640"/>
              </a:spcBef>
              <a:spcAft>
                <a:spcPts val="0"/>
              </a:spcAft>
              <a:buClr>
                <a:schemeClr val="dk1"/>
              </a:buClr>
              <a:buSzPct val="25000"/>
              <a:buFont typeface="Arimo"/>
              <a:buNone/>
            </a:pPr>
            <a:endParaRPr sz="3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99892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1219200" y="533400"/>
            <a:ext cx="7772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Arimo"/>
                <a:ea typeface="Arimo"/>
                <a:cs typeface="Arimo"/>
                <a:sym typeface="Arimo"/>
              </a:rPr>
              <a:t>Early Life</a:t>
            </a:r>
          </a:p>
        </p:txBody>
      </p:sp>
      <p:sp>
        <p:nvSpPr>
          <p:cNvPr id="254" name="Shape 254"/>
          <p:cNvSpPr txBox="1">
            <a:spLocks noGrp="1"/>
          </p:cNvSpPr>
          <p:nvPr>
            <p:ph type="body" idx="1"/>
          </p:nvPr>
        </p:nvSpPr>
        <p:spPr>
          <a:xfrm>
            <a:off x="1219200" y="19812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35000"/>
              <a:buFont typeface="Arimo"/>
              <a:buChar char="•"/>
            </a:pPr>
            <a:r>
              <a:rPr lang="en-US" sz="3200" b="0" i="0" u="none" strike="noStrike" cap="none">
                <a:solidFill>
                  <a:schemeClr val="dk1"/>
                </a:solidFill>
                <a:latin typeface="Arimo"/>
                <a:ea typeface="Arimo"/>
                <a:cs typeface="Arimo"/>
                <a:sym typeface="Arimo"/>
              </a:rPr>
              <a:t>Born in 1828 in small town of Skien, Norway</a:t>
            </a:r>
          </a:p>
          <a:p>
            <a:pPr marL="342900" marR="0" lvl="0" indent="-342900" algn="l" rtl="0">
              <a:spcBef>
                <a:spcPts val="640"/>
              </a:spcBef>
              <a:spcAft>
                <a:spcPts val="0"/>
              </a:spcAft>
              <a:buClr>
                <a:schemeClr val="dk1"/>
              </a:buClr>
              <a:buSzPct val="135000"/>
              <a:buFont typeface="Arimo"/>
              <a:buChar char="•"/>
            </a:pPr>
            <a:r>
              <a:rPr lang="en-US" sz="3200" b="0" i="0" u="none" strike="noStrike" cap="none">
                <a:solidFill>
                  <a:schemeClr val="dk1"/>
                </a:solidFill>
                <a:latin typeface="Arimo"/>
                <a:ea typeface="Arimo"/>
                <a:cs typeface="Arimo"/>
                <a:sym typeface="Arimo"/>
              </a:rPr>
              <a:t>Father had a successful merchant business</a:t>
            </a:r>
          </a:p>
          <a:p>
            <a:pPr marL="342900" marR="0" lvl="0" indent="-342900" algn="l" rtl="0">
              <a:spcBef>
                <a:spcPts val="640"/>
              </a:spcBef>
              <a:spcAft>
                <a:spcPts val="0"/>
              </a:spcAft>
              <a:buClr>
                <a:schemeClr val="dk1"/>
              </a:buClr>
              <a:buSzPct val="135000"/>
              <a:buFont typeface="Arimo"/>
              <a:buChar char="•"/>
            </a:pPr>
            <a:r>
              <a:rPr lang="en-US" sz="3200" b="0" i="0" u="none" strike="noStrike" cap="none">
                <a:solidFill>
                  <a:schemeClr val="dk1"/>
                </a:solidFill>
                <a:latin typeface="Arimo"/>
                <a:ea typeface="Arimo"/>
                <a:cs typeface="Arimo"/>
                <a:sym typeface="Arimo"/>
              </a:rPr>
              <a:t>At age 8, family business failed</a:t>
            </a:r>
          </a:p>
          <a:p>
            <a:pPr marL="342900" marR="0" lvl="0" indent="-342900" algn="l" rtl="0">
              <a:spcBef>
                <a:spcPts val="640"/>
              </a:spcBef>
              <a:spcAft>
                <a:spcPts val="0"/>
              </a:spcAft>
              <a:buClr>
                <a:schemeClr val="dk1"/>
              </a:buClr>
              <a:buSzPct val="135000"/>
              <a:buFont typeface="Arimo"/>
              <a:buChar char="•"/>
            </a:pPr>
            <a:r>
              <a:rPr lang="en-US" sz="3200" b="0" i="0" u="none" strike="noStrike" cap="none">
                <a:solidFill>
                  <a:schemeClr val="dk1"/>
                </a:solidFill>
                <a:latin typeface="Arimo"/>
                <a:ea typeface="Arimo"/>
                <a:cs typeface="Arimo"/>
                <a:sym typeface="Arimo"/>
              </a:rPr>
              <a:t>Family reduced to poverty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1219200" y="533400"/>
            <a:ext cx="7772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Arimo"/>
                <a:ea typeface="Arimo"/>
                <a:cs typeface="Arimo"/>
                <a:sym typeface="Arimo"/>
              </a:rPr>
              <a:t>Ibsen’s last years and death</a:t>
            </a:r>
          </a:p>
        </p:txBody>
      </p:sp>
      <p:sp>
        <p:nvSpPr>
          <p:cNvPr id="381" name="Shape 381"/>
          <p:cNvSpPr txBox="1">
            <a:spLocks noGrp="1"/>
          </p:cNvSpPr>
          <p:nvPr>
            <p:ph type="body" idx="1"/>
          </p:nvPr>
        </p:nvSpPr>
        <p:spPr>
          <a:xfrm>
            <a:off x="1219200" y="19812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35000"/>
              <a:buFont typeface="Arimo"/>
              <a:buChar char="•"/>
            </a:pPr>
            <a:r>
              <a:rPr lang="en-US" sz="3200" b="0" i="0" u="none" strike="noStrike" cap="none">
                <a:solidFill>
                  <a:schemeClr val="dk1"/>
                </a:solidFill>
                <a:latin typeface="Arimo"/>
                <a:ea typeface="Arimo"/>
                <a:cs typeface="Arimo"/>
                <a:sym typeface="Arimo"/>
              </a:rPr>
              <a:t>Suffered from several strokes during the last few years of his life</a:t>
            </a:r>
          </a:p>
          <a:p>
            <a:pPr marL="342900" marR="0" lvl="0" indent="-342900" algn="l" rtl="0">
              <a:spcBef>
                <a:spcPts val="640"/>
              </a:spcBef>
              <a:spcAft>
                <a:spcPts val="0"/>
              </a:spcAft>
              <a:buClr>
                <a:schemeClr val="dk1"/>
              </a:buClr>
              <a:buSzPct val="135000"/>
              <a:buFont typeface="Arimo"/>
              <a:buChar char="•"/>
            </a:pPr>
            <a:r>
              <a:rPr lang="en-US" sz="3200" b="0" i="0" u="none" strike="noStrike" cap="none">
                <a:solidFill>
                  <a:schemeClr val="dk1"/>
                </a:solidFill>
                <a:latin typeface="Arimo"/>
                <a:ea typeface="Arimo"/>
                <a:cs typeface="Arimo"/>
                <a:sym typeface="Arimo"/>
              </a:rPr>
              <a:t>Died in 1906</a:t>
            </a:r>
          </a:p>
          <a:p>
            <a:pPr marL="742950" marR="0" lvl="1" indent="-285750" algn="l" rtl="0">
              <a:spcBef>
                <a:spcPts val="560"/>
              </a:spcBef>
              <a:spcAft>
                <a:spcPts val="0"/>
              </a:spcAft>
              <a:buClr>
                <a:schemeClr val="dk1"/>
              </a:buClr>
              <a:buSzPct val="125000"/>
              <a:buFont typeface="Arimo"/>
              <a:buChar char="•"/>
            </a:pPr>
            <a:r>
              <a:rPr lang="en-US" sz="2800" b="0" i="0" u="none" strike="noStrike" cap="none">
                <a:solidFill>
                  <a:schemeClr val="dk1"/>
                </a:solidFill>
                <a:latin typeface="Arimo"/>
                <a:ea typeface="Arimo"/>
                <a:cs typeface="Arimo"/>
                <a:sym typeface="Arimo"/>
              </a:rPr>
              <a:t>In Christiania, Norway</a:t>
            </a:r>
          </a:p>
          <a:p>
            <a:pPr marL="742950" marR="0" lvl="1" indent="-285750" algn="l" rtl="0">
              <a:spcBef>
                <a:spcPts val="560"/>
              </a:spcBef>
              <a:spcAft>
                <a:spcPts val="0"/>
              </a:spcAft>
              <a:buClr>
                <a:schemeClr val="dk1"/>
              </a:buClr>
              <a:buSzPct val="125000"/>
              <a:buFont typeface="Arimo"/>
              <a:buChar char="•"/>
            </a:pPr>
            <a:r>
              <a:rPr lang="en-US" sz="2800" b="0" i="0" u="none" strike="noStrike" cap="none">
                <a:solidFill>
                  <a:schemeClr val="dk1"/>
                </a:solidFill>
                <a:latin typeface="Arimo"/>
                <a:ea typeface="Arimo"/>
                <a:cs typeface="Arimo"/>
                <a:sym typeface="Arimo"/>
              </a:rPr>
              <a:t>Ibsen spluttered his last words which were "On the contrary" </a:t>
            </a:r>
          </a:p>
          <a:p>
            <a:pPr marL="457200" marR="0" lvl="1" indent="0" algn="l" rtl="0">
              <a:spcBef>
                <a:spcPts val="560"/>
              </a:spcBef>
              <a:spcAft>
                <a:spcPts val="0"/>
              </a:spcAft>
              <a:buClr>
                <a:schemeClr val="dk1"/>
              </a:buClr>
              <a:buSzPct val="25000"/>
              <a:buFont typeface="Arimo"/>
              <a:buNone/>
            </a:pPr>
            <a:endParaRPr sz="2800" b="0" i="0" u="none" strike="noStrike" cap="none">
              <a:solidFill>
                <a:schemeClr val="dk1"/>
              </a:solidFill>
              <a:latin typeface="Arimo"/>
              <a:ea typeface="Arimo"/>
              <a:cs typeface="Arimo"/>
              <a:sym typeface="Arimo"/>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1033462" y="5334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dk2"/>
                </a:solidFill>
                <a:latin typeface="Arimo"/>
                <a:ea typeface="Arimo"/>
                <a:cs typeface="Arimo"/>
                <a:sym typeface="Arimo"/>
              </a:rPr>
              <a:t>Henrik </a:t>
            </a:r>
            <a:r>
              <a:rPr lang="en-US" sz="4400" b="0" i="0" u="none" strike="noStrike" cap="none" dirty="0" smtClean="0">
                <a:solidFill>
                  <a:schemeClr val="dk2"/>
                </a:solidFill>
                <a:latin typeface="Arimo"/>
                <a:ea typeface="Arimo"/>
                <a:cs typeface="Arimo"/>
                <a:sym typeface="Arimo"/>
              </a:rPr>
              <a:t>Ibsen</a:t>
            </a:r>
            <a:endParaRPr lang="en-US" sz="4400" b="0" i="0" u="none" strike="noStrike" cap="none" dirty="0">
              <a:solidFill>
                <a:schemeClr val="dk2"/>
              </a:solidFill>
              <a:latin typeface="Arimo"/>
              <a:ea typeface="Arimo"/>
              <a:cs typeface="Arimo"/>
              <a:sym typeface="Arimo"/>
            </a:endParaRPr>
          </a:p>
        </p:txBody>
      </p:sp>
      <p:pic>
        <p:nvPicPr>
          <p:cNvPr id="388" name="Shape 388"/>
          <p:cNvPicPr preferRelativeResize="0"/>
          <p:nvPr/>
        </p:nvPicPr>
        <p:blipFill rotWithShape="1">
          <a:blip r:embed="rId3">
            <a:alphaModFix/>
          </a:blip>
          <a:srcRect/>
          <a:stretch/>
        </p:blipFill>
        <p:spPr>
          <a:xfrm>
            <a:off x="1371600" y="1600200"/>
            <a:ext cx="7096125" cy="3809999"/>
          </a:xfrm>
          <a:prstGeom prst="rect">
            <a:avLst/>
          </a:prstGeom>
          <a:noFill/>
          <a:ln>
            <a:noFill/>
          </a:ln>
        </p:spPr>
      </p:pic>
      <p:sp>
        <p:nvSpPr>
          <p:cNvPr id="4" name="Shape 387"/>
          <p:cNvSpPr txBox="1">
            <a:spLocks/>
          </p:cNvSpPr>
          <p:nvPr/>
        </p:nvSpPr>
        <p:spPr>
          <a:xfrm>
            <a:off x="1066800" y="5372099"/>
            <a:ext cx="7772400" cy="11430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4400" b="0" i="0" u="none" strike="noStrike" cap="none">
                <a:solidFill>
                  <a:schemeClr val="dk2"/>
                </a:solidFill>
                <a:latin typeface="Arimo"/>
                <a:ea typeface="Arimo"/>
                <a:cs typeface="Arimo"/>
                <a:sym typeface="Arimo"/>
              </a:defRPr>
            </a:lvl1pPr>
            <a:lvl2pPr marL="0" marR="0" lvl="1" indent="0" algn="l" rtl="0">
              <a:spcBef>
                <a:spcPts val="0"/>
              </a:spcBef>
              <a:spcAft>
                <a:spcPts val="0"/>
              </a:spcAft>
              <a:buNone/>
              <a:defRPr sz="4400" b="0" i="0" u="none" strike="noStrike" cap="none">
                <a:solidFill>
                  <a:schemeClr val="dk2"/>
                </a:solidFill>
                <a:latin typeface="Arimo"/>
                <a:ea typeface="Arimo"/>
                <a:cs typeface="Arimo"/>
                <a:sym typeface="Arimo"/>
              </a:defRPr>
            </a:lvl2pPr>
            <a:lvl3pPr marL="0" marR="0" lvl="2" indent="0" algn="l" rtl="0">
              <a:spcBef>
                <a:spcPts val="0"/>
              </a:spcBef>
              <a:spcAft>
                <a:spcPts val="0"/>
              </a:spcAft>
              <a:buNone/>
              <a:defRPr sz="4400" b="0" i="0" u="none" strike="noStrike" cap="none">
                <a:solidFill>
                  <a:schemeClr val="dk2"/>
                </a:solidFill>
                <a:latin typeface="Arimo"/>
                <a:ea typeface="Arimo"/>
                <a:cs typeface="Arimo"/>
                <a:sym typeface="Arimo"/>
              </a:defRPr>
            </a:lvl3pPr>
            <a:lvl4pPr marL="0" marR="0" lvl="3" indent="0" algn="l" rtl="0">
              <a:spcBef>
                <a:spcPts val="0"/>
              </a:spcBef>
              <a:spcAft>
                <a:spcPts val="0"/>
              </a:spcAft>
              <a:buNone/>
              <a:defRPr sz="4400" b="0" i="0" u="none" strike="noStrike" cap="none">
                <a:solidFill>
                  <a:schemeClr val="dk2"/>
                </a:solidFill>
                <a:latin typeface="Arimo"/>
                <a:ea typeface="Arimo"/>
                <a:cs typeface="Arimo"/>
                <a:sym typeface="Arimo"/>
              </a:defRPr>
            </a:lvl4pPr>
            <a:lvl5pPr marL="0" marR="0" lvl="4" indent="0" algn="l" rtl="0">
              <a:spcBef>
                <a:spcPts val="0"/>
              </a:spcBef>
              <a:spcAft>
                <a:spcPts val="0"/>
              </a:spcAft>
              <a:buNone/>
              <a:defRPr sz="4400" b="0" i="0" u="none" strike="noStrike" cap="none">
                <a:solidFill>
                  <a:schemeClr val="dk2"/>
                </a:solidFill>
                <a:latin typeface="Arimo"/>
                <a:ea typeface="Arimo"/>
                <a:cs typeface="Arimo"/>
                <a:sym typeface="Arimo"/>
              </a:defRPr>
            </a:lvl5pPr>
            <a:lvl6pPr marL="457200" marR="0" lvl="5" indent="0" algn="l" rtl="0">
              <a:spcBef>
                <a:spcPts val="0"/>
              </a:spcBef>
              <a:spcAft>
                <a:spcPts val="0"/>
              </a:spcAft>
              <a:buNone/>
              <a:defRPr sz="4400" b="0" i="0" u="none" strike="noStrike" cap="none">
                <a:solidFill>
                  <a:schemeClr val="dk2"/>
                </a:solidFill>
                <a:latin typeface="Arimo"/>
                <a:ea typeface="Arimo"/>
                <a:cs typeface="Arimo"/>
                <a:sym typeface="Arimo"/>
              </a:defRPr>
            </a:lvl6pPr>
            <a:lvl7pPr marL="914400" marR="0" lvl="6" indent="0" algn="l" rtl="0">
              <a:spcBef>
                <a:spcPts val="0"/>
              </a:spcBef>
              <a:spcAft>
                <a:spcPts val="0"/>
              </a:spcAft>
              <a:buNone/>
              <a:defRPr sz="4400" b="0" i="0" u="none" strike="noStrike" cap="none">
                <a:solidFill>
                  <a:schemeClr val="dk2"/>
                </a:solidFill>
                <a:latin typeface="Arimo"/>
                <a:ea typeface="Arimo"/>
                <a:cs typeface="Arimo"/>
                <a:sym typeface="Arimo"/>
              </a:defRPr>
            </a:lvl7pPr>
            <a:lvl8pPr marL="1371600" marR="0" lvl="7" indent="0" algn="l" rtl="0">
              <a:spcBef>
                <a:spcPts val="0"/>
              </a:spcBef>
              <a:spcAft>
                <a:spcPts val="0"/>
              </a:spcAft>
              <a:buNone/>
              <a:defRPr sz="4400" b="0" i="0" u="none" strike="noStrike" cap="none">
                <a:solidFill>
                  <a:schemeClr val="dk2"/>
                </a:solidFill>
                <a:latin typeface="Arimo"/>
                <a:ea typeface="Arimo"/>
                <a:cs typeface="Arimo"/>
                <a:sym typeface="Arimo"/>
              </a:defRPr>
            </a:lvl8pPr>
            <a:lvl9pPr marL="1828800" marR="0" lvl="8" indent="0" algn="l" rtl="0">
              <a:spcBef>
                <a:spcPts val="0"/>
              </a:spcBef>
              <a:spcAft>
                <a:spcPts val="0"/>
              </a:spcAft>
              <a:buNone/>
              <a:defRPr sz="4400" b="0" i="0" u="none" strike="noStrike" cap="none">
                <a:solidFill>
                  <a:schemeClr val="dk2"/>
                </a:solidFill>
                <a:latin typeface="Arimo"/>
                <a:ea typeface="Arimo"/>
                <a:cs typeface="Arimo"/>
                <a:sym typeface="Arimo"/>
              </a:defRPr>
            </a:lvl9pPr>
          </a:lstStyle>
          <a:p>
            <a:pPr algn="ctr">
              <a:buSzPct val="25000"/>
            </a:pPr>
            <a:r>
              <a:rPr lang="en-US" dirty="0" smtClean="0"/>
              <a:t>The Father of Modern Drama</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1219200" y="533400"/>
            <a:ext cx="7772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Arimo"/>
                <a:ea typeface="Arimo"/>
                <a:cs typeface="Arimo"/>
                <a:sym typeface="Arimo"/>
              </a:rPr>
              <a:t>Famous plays</a:t>
            </a:r>
          </a:p>
        </p:txBody>
      </p:sp>
      <p:sp>
        <p:nvSpPr>
          <p:cNvPr id="312" name="Shape 312"/>
          <p:cNvSpPr txBox="1">
            <a:spLocks noGrp="1"/>
          </p:cNvSpPr>
          <p:nvPr>
            <p:ph type="body" idx="1"/>
          </p:nvPr>
        </p:nvSpPr>
        <p:spPr>
          <a:xfrm>
            <a:off x="1219200" y="19812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35000"/>
              <a:buFont typeface="Arimo"/>
              <a:buChar char="•"/>
            </a:pPr>
            <a:r>
              <a:rPr lang="en-US" sz="3200" b="0" i="1" u="none" strike="noStrike" cap="none" dirty="0">
                <a:solidFill>
                  <a:schemeClr val="dk1"/>
                </a:solidFill>
                <a:latin typeface="Arimo"/>
                <a:ea typeface="Arimo"/>
                <a:cs typeface="Arimo"/>
                <a:sym typeface="Arimo"/>
              </a:rPr>
              <a:t>A Doll’s House</a:t>
            </a:r>
            <a:r>
              <a:rPr lang="en-US" sz="3200" b="0" i="0" u="none" strike="noStrike" cap="none" dirty="0">
                <a:solidFill>
                  <a:schemeClr val="dk1"/>
                </a:solidFill>
                <a:latin typeface="Arimo"/>
                <a:ea typeface="Arimo"/>
                <a:cs typeface="Arimo"/>
                <a:sym typeface="Arimo"/>
              </a:rPr>
              <a:t> (1879)</a:t>
            </a:r>
          </a:p>
          <a:p>
            <a:pPr marL="742950" marR="0" lvl="1" indent="-285750" algn="l" rtl="0">
              <a:spcBef>
                <a:spcPts val="560"/>
              </a:spcBef>
              <a:spcAft>
                <a:spcPts val="0"/>
              </a:spcAft>
              <a:buClr>
                <a:schemeClr val="dk1"/>
              </a:buClr>
              <a:buSzPct val="125000"/>
              <a:buFont typeface="Arimo"/>
              <a:buChar char="•"/>
            </a:pPr>
            <a:r>
              <a:rPr lang="en-US" sz="2800" b="0" i="0" u="none" strike="noStrike" cap="none" dirty="0">
                <a:solidFill>
                  <a:schemeClr val="dk1"/>
                </a:solidFill>
                <a:latin typeface="Arimo"/>
                <a:ea typeface="Arimo"/>
                <a:cs typeface="Arimo"/>
                <a:sym typeface="Arimo"/>
              </a:rPr>
              <a:t>Critical of roles in </a:t>
            </a:r>
          </a:p>
          <a:p>
            <a:pPr marL="742950" marR="0" lvl="1" indent="-285750" algn="l" rtl="0">
              <a:spcBef>
                <a:spcPts val="560"/>
              </a:spcBef>
              <a:spcAft>
                <a:spcPts val="0"/>
              </a:spcAft>
              <a:buClr>
                <a:schemeClr val="dk1"/>
              </a:buClr>
              <a:buSzPct val="25000"/>
              <a:buFont typeface="Arimo"/>
              <a:buNone/>
            </a:pPr>
            <a:r>
              <a:rPr lang="en-US" sz="2800" b="0" i="0" u="none" strike="noStrike" cap="none" dirty="0">
                <a:solidFill>
                  <a:schemeClr val="dk1"/>
                </a:solidFill>
                <a:latin typeface="Arimo"/>
                <a:ea typeface="Arimo"/>
                <a:cs typeface="Arimo"/>
                <a:sym typeface="Arimo"/>
              </a:rPr>
              <a:t>	marriage and </a:t>
            </a:r>
            <a:r>
              <a:rPr lang="en-US" sz="2800" b="0" i="0" u="none" strike="noStrike" cap="none" dirty="0" smtClean="0">
                <a:solidFill>
                  <a:schemeClr val="dk1"/>
                </a:solidFill>
                <a:latin typeface="Arimo"/>
                <a:ea typeface="Arimo"/>
                <a:cs typeface="Arimo"/>
                <a:sym typeface="Arimo"/>
              </a:rPr>
              <a:t>family</a:t>
            </a:r>
            <a:endParaRPr lang="en-US" sz="2800" b="0" i="0" u="none" strike="noStrike" cap="none" dirty="0">
              <a:solidFill>
                <a:schemeClr val="dk1"/>
              </a:solidFill>
              <a:latin typeface="Arimo"/>
              <a:ea typeface="Arimo"/>
              <a:cs typeface="Arimo"/>
              <a:sym typeface="Arimo"/>
            </a:endParaRPr>
          </a:p>
        </p:txBody>
      </p:sp>
      <p:pic>
        <p:nvPicPr>
          <p:cNvPr id="313" name="Shape 313"/>
          <p:cNvPicPr preferRelativeResize="0"/>
          <p:nvPr/>
        </p:nvPicPr>
        <p:blipFill rotWithShape="1">
          <a:blip r:embed="rId3">
            <a:alphaModFix/>
          </a:blip>
          <a:srcRect/>
          <a:stretch/>
        </p:blipFill>
        <p:spPr>
          <a:xfrm>
            <a:off x="6464444" y="381000"/>
            <a:ext cx="2371725" cy="3557587"/>
          </a:xfrm>
          <a:prstGeom prst="rect">
            <a:avLst/>
          </a:prstGeom>
          <a:noFill/>
          <a:ln>
            <a:noFill/>
          </a:ln>
        </p:spPr>
      </p:pic>
      <p:pic>
        <p:nvPicPr>
          <p:cNvPr id="314" name="Shape 314"/>
          <p:cNvPicPr preferRelativeResize="0"/>
          <p:nvPr/>
        </p:nvPicPr>
        <p:blipFill rotWithShape="1">
          <a:blip r:embed="rId4">
            <a:alphaModFix/>
          </a:blip>
          <a:srcRect/>
          <a:stretch/>
        </p:blipFill>
        <p:spPr>
          <a:xfrm>
            <a:off x="1981200" y="3938587"/>
            <a:ext cx="4103687" cy="2735792"/>
          </a:xfrm>
          <a:prstGeom prst="rect">
            <a:avLst/>
          </a:prstGeom>
          <a:noFill/>
          <a:ln>
            <a:noFill/>
          </a:ln>
        </p:spPr>
      </p:pic>
    </p:spTree>
    <p:extLst>
      <p:ext uri="{BB962C8B-B14F-4D97-AF65-F5344CB8AC3E}">
        <p14:creationId xmlns:p14="http://schemas.microsoft.com/office/powerpoint/2010/main" val="4029215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1219200" y="533400"/>
            <a:ext cx="7772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400" b="0" i="0" u="none" strike="noStrike" cap="none" dirty="0">
                <a:solidFill>
                  <a:schemeClr val="dk2"/>
                </a:solidFill>
                <a:latin typeface="Arimo"/>
                <a:ea typeface="Arimo"/>
                <a:cs typeface="Arimo"/>
                <a:sym typeface="Arimo"/>
              </a:rPr>
              <a:t>Nora</a:t>
            </a:r>
          </a:p>
        </p:txBody>
      </p:sp>
      <p:sp>
        <p:nvSpPr>
          <p:cNvPr id="321" name="Shape 321"/>
          <p:cNvSpPr txBox="1">
            <a:spLocks noGrp="1"/>
          </p:cNvSpPr>
          <p:nvPr>
            <p:ph type="body" idx="1"/>
          </p:nvPr>
        </p:nvSpPr>
        <p:spPr>
          <a:xfrm>
            <a:off x="1219200" y="19812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35000"/>
              <a:buFont typeface="Arimo"/>
              <a:buChar char="•"/>
            </a:pPr>
            <a:r>
              <a:rPr lang="en-US" sz="3200" b="0" i="0" u="none" strike="noStrike" cap="none" dirty="0">
                <a:solidFill>
                  <a:schemeClr val="dk1"/>
                </a:solidFill>
                <a:latin typeface="Arimo"/>
                <a:ea typeface="Arimo"/>
                <a:cs typeface="Arimo"/>
                <a:sym typeface="Arimo"/>
              </a:rPr>
              <a:t>Protagonist in </a:t>
            </a:r>
            <a:r>
              <a:rPr lang="en-US" sz="3200" b="0" i="1" u="none" strike="noStrike" cap="none" dirty="0">
                <a:solidFill>
                  <a:schemeClr val="dk1"/>
                </a:solidFill>
                <a:latin typeface="Arimo"/>
                <a:ea typeface="Arimo"/>
                <a:cs typeface="Arimo"/>
                <a:sym typeface="Arimo"/>
              </a:rPr>
              <a:t>A Doll’s House</a:t>
            </a:r>
          </a:p>
          <a:p>
            <a:pPr marL="342900" marR="0" lvl="0" indent="-342900" algn="l" rtl="0">
              <a:spcBef>
                <a:spcPts val="640"/>
              </a:spcBef>
              <a:spcAft>
                <a:spcPts val="0"/>
              </a:spcAft>
              <a:buClr>
                <a:schemeClr val="dk1"/>
              </a:buClr>
              <a:buSzPct val="135000"/>
              <a:buFont typeface="Arimo"/>
              <a:buChar char="•"/>
            </a:pPr>
            <a:r>
              <a:rPr lang="en-US" sz="3200" b="0" i="0" u="none" strike="noStrike" cap="none" dirty="0">
                <a:solidFill>
                  <a:schemeClr val="dk1"/>
                </a:solidFill>
                <a:latin typeface="Arimo"/>
                <a:ea typeface="Arimo"/>
                <a:cs typeface="Arimo"/>
                <a:sym typeface="Arimo"/>
              </a:rPr>
              <a:t>Became a symbol in many countries for the changing role of women</a:t>
            </a:r>
          </a:p>
          <a:p>
            <a:pPr marL="342900" marR="0" lvl="0" indent="-342900" algn="l" rtl="0">
              <a:spcBef>
                <a:spcPts val="640"/>
              </a:spcBef>
              <a:spcAft>
                <a:spcPts val="0"/>
              </a:spcAft>
              <a:buClr>
                <a:schemeClr val="dk1"/>
              </a:buClr>
              <a:buSzPct val="135000"/>
              <a:buFont typeface="Arimo"/>
              <a:buChar char="•"/>
            </a:pPr>
            <a:r>
              <a:rPr lang="en-US" sz="3200" b="0" i="0" u="none" strike="noStrike" cap="none" dirty="0">
                <a:solidFill>
                  <a:schemeClr val="dk1"/>
                </a:solidFill>
                <a:latin typeface="Arimo"/>
                <a:ea typeface="Arimo"/>
                <a:cs typeface="Arimo"/>
                <a:sym typeface="Arimo"/>
              </a:rPr>
              <a:t>How does Ibsen portray </a:t>
            </a:r>
            <a:r>
              <a:rPr lang="en-US" sz="3200" b="0" i="0" u="none" strike="noStrike" cap="none" dirty="0" smtClean="0">
                <a:solidFill>
                  <a:schemeClr val="dk1"/>
                </a:solidFill>
                <a:latin typeface="Arimo"/>
                <a:ea typeface="Arimo"/>
                <a:cs typeface="Arimo"/>
                <a:sym typeface="Arimo"/>
              </a:rPr>
              <a:t>her?</a:t>
            </a:r>
          </a:p>
          <a:p>
            <a:pPr lvl="1" indent="-342900">
              <a:spcBef>
                <a:spcPts val="640"/>
              </a:spcBef>
              <a:buSzPct val="135000"/>
            </a:pPr>
            <a:r>
              <a:rPr lang="en-US" dirty="0"/>
              <a:t>Is she a heroine?  </a:t>
            </a:r>
            <a:endParaRPr lang="en-US" sz="2800" b="0" i="0" u="none" strike="noStrike" cap="none" dirty="0" smtClean="0">
              <a:solidFill>
                <a:schemeClr val="dk1"/>
              </a:solidFill>
              <a:latin typeface="Arimo"/>
              <a:ea typeface="Arimo"/>
              <a:cs typeface="Arimo"/>
              <a:sym typeface="Arimo"/>
            </a:endParaRPr>
          </a:p>
          <a:p>
            <a:pPr indent="-342900"/>
            <a:r>
              <a:rPr lang="en-US" dirty="0"/>
              <a:t>Is </a:t>
            </a:r>
            <a:r>
              <a:rPr lang="en-US" dirty="0" smtClean="0"/>
              <a:t>this play </a:t>
            </a:r>
            <a:r>
              <a:rPr lang="en-US" dirty="0"/>
              <a:t>a feminist work?? </a:t>
            </a:r>
            <a:endParaRPr lang="en-US" sz="3200" b="0" i="0" u="none" strike="noStrike" cap="none" dirty="0">
              <a:solidFill>
                <a:schemeClr val="dk1"/>
              </a:solidFill>
              <a:latin typeface="Arimo"/>
              <a:ea typeface="Arimo"/>
              <a:cs typeface="Arimo"/>
              <a:sym typeface="Arimo"/>
            </a:endParaRPr>
          </a:p>
          <a:p>
            <a:pPr marL="742950" marR="0" lvl="1" indent="-285750" algn="l" rtl="0">
              <a:spcBef>
                <a:spcPts val="560"/>
              </a:spcBef>
              <a:spcAft>
                <a:spcPts val="0"/>
              </a:spcAft>
              <a:buClr>
                <a:schemeClr val="dk1"/>
              </a:buClr>
              <a:buSzPct val="125000"/>
              <a:buFont typeface="Arimo"/>
              <a:buChar char="•"/>
            </a:pPr>
            <a:endParaRPr lang="en-US" dirty="0"/>
          </a:p>
          <a:p>
            <a:pPr marL="742950" marR="0" lvl="1" indent="-285750" algn="l" rtl="0">
              <a:spcBef>
                <a:spcPts val="560"/>
              </a:spcBef>
              <a:spcAft>
                <a:spcPts val="0"/>
              </a:spcAft>
              <a:buClr>
                <a:schemeClr val="dk1"/>
              </a:buClr>
              <a:buSzPct val="125000"/>
              <a:buFont typeface="Arimo"/>
              <a:buChar char="•"/>
            </a:pPr>
            <a:endParaRPr lang="en-US" sz="2800" b="0" i="0" u="none" strike="noStrike" cap="none" dirty="0" smtClean="0">
              <a:solidFill>
                <a:schemeClr val="dk1"/>
              </a:solidFill>
              <a:latin typeface="Arimo"/>
              <a:ea typeface="Arimo"/>
              <a:cs typeface="Arimo"/>
              <a:sym typeface="Arimo"/>
            </a:endParaRPr>
          </a:p>
          <a:p>
            <a:pPr marL="742950" marR="0" lvl="1" indent="-285750" algn="l" rtl="0">
              <a:spcBef>
                <a:spcPts val="560"/>
              </a:spcBef>
              <a:spcAft>
                <a:spcPts val="0"/>
              </a:spcAft>
              <a:buClr>
                <a:schemeClr val="dk1"/>
              </a:buClr>
              <a:buSzPct val="125000"/>
              <a:buFont typeface="Arimo"/>
              <a:buChar char="•"/>
            </a:pPr>
            <a:endParaRPr lang="en-US" sz="2800" b="0" i="0" u="none" strike="noStrike" cap="none" dirty="0" smtClean="0">
              <a:solidFill>
                <a:schemeClr val="dk1"/>
              </a:solidFill>
              <a:latin typeface="Arimo"/>
              <a:ea typeface="Arimo"/>
              <a:cs typeface="Arimo"/>
              <a:sym typeface="Arimo"/>
            </a:endParaRPr>
          </a:p>
          <a:p>
            <a:pPr marL="742950" marR="0" lvl="1" indent="-285750" algn="l" rtl="0">
              <a:spcBef>
                <a:spcPts val="560"/>
              </a:spcBef>
              <a:spcAft>
                <a:spcPts val="0"/>
              </a:spcAft>
              <a:buClr>
                <a:schemeClr val="dk1"/>
              </a:buClr>
              <a:buSzPct val="125000"/>
              <a:buFont typeface="Arimo"/>
              <a:buChar cha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1219200" y="533400"/>
            <a:ext cx="7772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Arimo"/>
                <a:ea typeface="Arimo"/>
                <a:cs typeface="Arimo"/>
                <a:sym typeface="Arimo"/>
              </a:rPr>
              <a:t>In Ibsen’s own words</a:t>
            </a:r>
          </a:p>
        </p:txBody>
      </p:sp>
      <p:sp>
        <p:nvSpPr>
          <p:cNvPr id="328" name="Shape 328"/>
          <p:cNvSpPr txBox="1">
            <a:spLocks noGrp="1"/>
          </p:cNvSpPr>
          <p:nvPr>
            <p:ph type="body" idx="1"/>
          </p:nvPr>
        </p:nvSpPr>
        <p:spPr>
          <a:xfrm>
            <a:off x="1219200" y="19812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35000"/>
              <a:buFont typeface="Arimo"/>
              <a:buChar char="•"/>
            </a:pPr>
            <a:r>
              <a:rPr lang="en-US" sz="3200" b="0" i="0" u="none" strike="noStrike" cap="none" dirty="0">
                <a:solidFill>
                  <a:schemeClr val="dk1"/>
                </a:solidFill>
                <a:latin typeface="Arimo"/>
                <a:ea typeface="Arimo"/>
                <a:cs typeface="Arimo"/>
                <a:sym typeface="Arimo"/>
              </a:rPr>
              <a:t>“</a:t>
            </a:r>
            <a:r>
              <a:rPr lang="en-US" sz="3200" b="0" i="0" u="none" strike="noStrike" cap="none" dirty="0">
                <a:solidFill>
                  <a:schemeClr val="dk1"/>
                </a:solidFill>
                <a:latin typeface="Arial"/>
                <a:ea typeface="Arial"/>
                <a:cs typeface="Arial"/>
                <a:sym typeface="Arial"/>
              </a:rPr>
              <a:t>A woman cannot be herself in the society of the present day, which is an exclusively masculine society, with laws framed by men and with a judicial system that judges feminine conduct from a masculine point of view.</a:t>
            </a:r>
            <a:r>
              <a:rPr lang="en-US" sz="3200" b="0" i="0" u="none" strike="noStrike" cap="none" dirty="0">
                <a:solidFill>
                  <a:schemeClr val="dk1"/>
                </a:solidFill>
                <a:latin typeface="Arimo"/>
                <a:ea typeface="Arimo"/>
                <a:cs typeface="Arimo"/>
                <a:sym typeface="Arimo"/>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1219200" y="533400"/>
            <a:ext cx="7772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Arimo"/>
                <a:ea typeface="Arimo"/>
                <a:cs typeface="Arimo"/>
                <a:sym typeface="Arimo"/>
              </a:rPr>
              <a:t>Early life</a:t>
            </a:r>
          </a:p>
        </p:txBody>
      </p:sp>
      <p:sp>
        <p:nvSpPr>
          <p:cNvPr id="261" name="Shape 261"/>
          <p:cNvSpPr txBox="1">
            <a:spLocks noGrp="1"/>
          </p:cNvSpPr>
          <p:nvPr>
            <p:ph type="body" idx="1"/>
          </p:nvPr>
        </p:nvSpPr>
        <p:spPr>
          <a:xfrm>
            <a:off x="1219200" y="1981200"/>
            <a:ext cx="5105399"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35000"/>
              <a:buFont typeface="Arimo"/>
              <a:buChar char="•"/>
            </a:pPr>
            <a:r>
              <a:rPr lang="en-US" sz="3200" b="0" i="0" u="none" strike="noStrike" cap="none" dirty="0">
                <a:solidFill>
                  <a:schemeClr val="dk1"/>
                </a:solidFill>
                <a:latin typeface="Arimo"/>
                <a:ea typeface="Arimo"/>
                <a:cs typeface="Arimo"/>
                <a:sym typeface="Arimo"/>
              </a:rPr>
              <a:t>First job - age 15 - pharmacist’s apprentice</a:t>
            </a:r>
          </a:p>
          <a:p>
            <a:pPr marL="342900" marR="0" lvl="0" indent="-342900" algn="l" rtl="0">
              <a:spcBef>
                <a:spcPts val="640"/>
              </a:spcBef>
              <a:spcAft>
                <a:spcPts val="0"/>
              </a:spcAft>
              <a:buClr>
                <a:schemeClr val="dk1"/>
              </a:buClr>
              <a:buSzPct val="135000"/>
              <a:buFont typeface="Arimo"/>
              <a:buChar char="•"/>
            </a:pPr>
            <a:r>
              <a:rPr lang="en-US" sz="3200" b="0" i="0" u="none" strike="noStrike" cap="none" dirty="0">
                <a:solidFill>
                  <a:schemeClr val="dk1"/>
                </a:solidFill>
                <a:latin typeface="Arimo"/>
                <a:ea typeface="Arimo"/>
                <a:cs typeface="Arimo"/>
                <a:sym typeface="Arimo"/>
              </a:rPr>
              <a:t>Family values</a:t>
            </a:r>
          </a:p>
          <a:p>
            <a:pPr marL="742950" marR="0" lvl="1" indent="-285750" algn="l" rtl="0">
              <a:spcBef>
                <a:spcPts val="560"/>
              </a:spcBef>
              <a:spcAft>
                <a:spcPts val="0"/>
              </a:spcAft>
              <a:buClr>
                <a:schemeClr val="dk1"/>
              </a:buClr>
              <a:buSzPct val="125000"/>
              <a:buFont typeface="Arimo"/>
              <a:buChar char="•"/>
            </a:pPr>
            <a:r>
              <a:rPr lang="en-US" sz="2800" b="0" i="0" u="none" strike="noStrike" cap="none" dirty="0">
                <a:solidFill>
                  <a:schemeClr val="dk1"/>
                </a:solidFill>
                <a:latin typeface="Arimo"/>
                <a:ea typeface="Arimo"/>
                <a:cs typeface="Arimo"/>
                <a:sym typeface="Arimo"/>
              </a:rPr>
              <a:t>Aloofness</a:t>
            </a:r>
          </a:p>
          <a:p>
            <a:pPr marL="742950" marR="0" lvl="1" indent="-285750" algn="l" rtl="0">
              <a:spcBef>
                <a:spcPts val="560"/>
              </a:spcBef>
              <a:spcAft>
                <a:spcPts val="0"/>
              </a:spcAft>
              <a:buClr>
                <a:schemeClr val="dk1"/>
              </a:buClr>
              <a:buSzPct val="125000"/>
              <a:buFont typeface="Arimo"/>
              <a:buChar char="•"/>
            </a:pPr>
            <a:r>
              <a:rPr lang="en-US" sz="2800" b="0" i="0" u="none" strike="noStrike" cap="none" dirty="0">
                <a:solidFill>
                  <a:schemeClr val="dk1"/>
                </a:solidFill>
                <a:latin typeface="Arimo"/>
                <a:ea typeface="Arimo"/>
                <a:cs typeface="Arimo"/>
                <a:sym typeface="Arimo"/>
              </a:rPr>
              <a:t>Independence</a:t>
            </a:r>
          </a:p>
          <a:p>
            <a:pPr marL="1143000" marR="0" lvl="2" indent="-228600" algn="l" rtl="0">
              <a:spcBef>
                <a:spcPts val="480"/>
              </a:spcBef>
              <a:spcAft>
                <a:spcPts val="0"/>
              </a:spcAft>
              <a:buClr>
                <a:schemeClr val="dk1"/>
              </a:buClr>
              <a:buSzPct val="110000"/>
              <a:buFont typeface="Arimo"/>
              <a:buChar char="•"/>
            </a:pPr>
            <a:r>
              <a:rPr lang="en-US" sz="2400" b="0" i="0" u="none" strike="noStrike" cap="none" dirty="0">
                <a:solidFill>
                  <a:schemeClr val="dk1"/>
                </a:solidFill>
                <a:latin typeface="Arimo"/>
                <a:ea typeface="Arimo"/>
                <a:cs typeface="Arimo"/>
                <a:sym typeface="Arimo"/>
              </a:rPr>
              <a:t>Ibsen resented being dependent on those in power</a:t>
            </a:r>
          </a:p>
        </p:txBody>
      </p:sp>
      <p:pic>
        <p:nvPicPr>
          <p:cNvPr id="262" name="Shape 262"/>
          <p:cNvPicPr preferRelativeResize="0"/>
          <p:nvPr/>
        </p:nvPicPr>
        <p:blipFill rotWithShape="1">
          <a:blip r:embed="rId3">
            <a:alphaModFix/>
          </a:blip>
          <a:srcRect/>
          <a:stretch/>
        </p:blipFill>
        <p:spPr>
          <a:xfrm>
            <a:off x="6143635" y="76200"/>
            <a:ext cx="2847963" cy="36576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1219200" y="533400"/>
            <a:ext cx="7772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Arimo"/>
                <a:ea typeface="Arimo"/>
                <a:cs typeface="Arimo"/>
                <a:sym typeface="Arimo"/>
              </a:rPr>
              <a:t>Norway</a:t>
            </a:r>
          </a:p>
        </p:txBody>
      </p:sp>
      <p:sp>
        <p:nvSpPr>
          <p:cNvPr id="269" name="Shape 269"/>
          <p:cNvSpPr txBox="1">
            <a:spLocks noGrp="1"/>
          </p:cNvSpPr>
          <p:nvPr>
            <p:ph type="body" idx="1"/>
          </p:nvPr>
        </p:nvSpPr>
        <p:spPr>
          <a:xfrm>
            <a:off x="1219200" y="19812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35000"/>
              <a:buFont typeface="Arimo"/>
              <a:buChar char="•"/>
            </a:pPr>
            <a:r>
              <a:rPr lang="en-US" sz="3200" b="0" i="0" u="none" strike="noStrike" cap="none">
                <a:solidFill>
                  <a:schemeClr val="dk1"/>
                </a:solidFill>
                <a:latin typeface="Arimo"/>
                <a:ea typeface="Arimo"/>
                <a:cs typeface="Arimo"/>
                <a:sym typeface="Arimo"/>
              </a:rPr>
              <a:t>1848 - time of revolution - capitalism on the rise</a:t>
            </a:r>
          </a:p>
          <a:p>
            <a:pPr marL="342900" marR="0" lvl="0" indent="-342900" algn="l" rtl="0">
              <a:spcBef>
                <a:spcPts val="640"/>
              </a:spcBef>
              <a:spcAft>
                <a:spcPts val="0"/>
              </a:spcAft>
              <a:buClr>
                <a:schemeClr val="dk1"/>
              </a:buClr>
              <a:buSzPct val="135000"/>
              <a:buFont typeface="Arimo"/>
              <a:buChar char="•"/>
            </a:pPr>
            <a:r>
              <a:rPr lang="en-US" sz="3200" b="0" i="0" u="none" strike="noStrike" cap="none">
                <a:solidFill>
                  <a:schemeClr val="dk1"/>
                </a:solidFill>
                <a:latin typeface="Arimo"/>
                <a:ea typeface="Arimo"/>
                <a:cs typeface="Arimo"/>
                <a:sym typeface="Arimo"/>
              </a:rPr>
              <a:t>Sweden seen as oppressive</a:t>
            </a:r>
          </a:p>
          <a:p>
            <a:pPr marL="342900" marR="0" lvl="0" indent="-342900" algn="l" rtl="0">
              <a:spcBef>
                <a:spcPts val="640"/>
              </a:spcBef>
              <a:spcAft>
                <a:spcPts val="0"/>
              </a:spcAft>
              <a:buClr>
                <a:schemeClr val="dk1"/>
              </a:buClr>
              <a:buSzPct val="135000"/>
              <a:buFont typeface="Arimo"/>
              <a:buChar char="•"/>
            </a:pPr>
            <a:r>
              <a:rPr lang="en-US" sz="3200" b="0" i="0" u="none" strike="noStrike" cap="none">
                <a:solidFill>
                  <a:schemeClr val="dk1"/>
                </a:solidFill>
                <a:latin typeface="Arimo"/>
                <a:ea typeface="Arimo"/>
                <a:cs typeface="Arimo"/>
                <a:sym typeface="Arimo"/>
              </a:rPr>
              <a:t>Patriotic country</a:t>
            </a:r>
          </a:p>
          <a:p>
            <a:pPr marL="742950" marR="0" lvl="1" indent="-285750" algn="l" rtl="0">
              <a:spcBef>
                <a:spcPts val="560"/>
              </a:spcBef>
              <a:spcAft>
                <a:spcPts val="0"/>
              </a:spcAft>
              <a:buClr>
                <a:schemeClr val="dk1"/>
              </a:buClr>
              <a:buSzPct val="125000"/>
              <a:buFont typeface="Arimo"/>
              <a:buChar char="•"/>
            </a:pPr>
            <a:r>
              <a:rPr lang="en-US" sz="2800" b="0" i="0" u="none" strike="noStrike" cap="none">
                <a:solidFill>
                  <a:schemeClr val="dk1"/>
                </a:solidFill>
                <a:latin typeface="Arimo"/>
                <a:ea typeface="Arimo"/>
                <a:cs typeface="Arimo"/>
                <a:sym typeface="Arimo"/>
              </a:rPr>
              <a:t>Viking past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1219200" y="533400"/>
            <a:ext cx="7772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Arimo"/>
                <a:ea typeface="Arimo"/>
                <a:cs typeface="Arimo"/>
                <a:sym typeface="Arimo"/>
              </a:rPr>
              <a:t>Ibsen’s writing</a:t>
            </a:r>
          </a:p>
        </p:txBody>
      </p:sp>
      <p:sp>
        <p:nvSpPr>
          <p:cNvPr id="276" name="Shape 276"/>
          <p:cNvSpPr txBox="1">
            <a:spLocks noGrp="1"/>
          </p:cNvSpPr>
          <p:nvPr>
            <p:ph type="body" idx="1"/>
          </p:nvPr>
        </p:nvSpPr>
        <p:spPr>
          <a:xfrm>
            <a:off x="1219200" y="1981200"/>
            <a:ext cx="7772400" cy="4114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35000"/>
              <a:buFont typeface="Arimo"/>
              <a:buChar char="•"/>
            </a:pPr>
            <a:r>
              <a:rPr lang="en-US" sz="3200" b="0" i="0" u="none" strike="noStrike" cap="none">
                <a:solidFill>
                  <a:schemeClr val="dk1"/>
                </a:solidFill>
                <a:latin typeface="Arimo"/>
                <a:ea typeface="Arimo"/>
                <a:cs typeface="Arimo"/>
                <a:sym typeface="Arimo"/>
              </a:rPr>
              <a:t>Wrote about Vikings - Norwegian pride</a:t>
            </a:r>
          </a:p>
          <a:p>
            <a:pPr marL="342900" marR="0" lvl="0" indent="-342900" algn="l" rtl="0">
              <a:lnSpc>
                <a:spcPct val="90000"/>
              </a:lnSpc>
              <a:spcBef>
                <a:spcPts val="640"/>
              </a:spcBef>
              <a:spcAft>
                <a:spcPts val="0"/>
              </a:spcAft>
              <a:buClr>
                <a:schemeClr val="dk1"/>
              </a:buClr>
              <a:buSzPct val="135000"/>
              <a:buFont typeface="Arimo"/>
              <a:buChar char="•"/>
            </a:pPr>
            <a:r>
              <a:rPr lang="en-US" sz="3200" b="0" i="0" u="none" strike="noStrike" cap="none">
                <a:solidFill>
                  <a:schemeClr val="dk1"/>
                </a:solidFill>
                <a:latin typeface="Arimo"/>
                <a:ea typeface="Arimo"/>
                <a:cs typeface="Arimo"/>
                <a:sym typeface="Arimo"/>
              </a:rPr>
              <a:t>Tends to protest capitalistic principles</a:t>
            </a:r>
          </a:p>
          <a:p>
            <a:pPr marL="742950" marR="0" lvl="1" indent="-285750" algn="l" rtl="0">
              <a:lnSpc>
                <a:spcPct val="90000"/>
              </a:lnSpc>
              <a:spcBef>
                <a:spcPts val="560"/>
              </a:spcBef>
              <a:spcAft>
                <a:spcPts val="0"/>
              </a:spcAft>
              <a:buClr>
                <a:schemeClr val="dk1"/>
              </a:buClr>
              <a:buSzPct val="125000"/>
              <a:buFont typeface="Arimo"/>
              <a:buChar char="•"/>
            </a:pPr>
            <a:r>
              <a:rPr lang="en-US" sz="2800" b="0" i="0" u="none" strike="noStrike" cap="none">
                <a:solidFill>
                  <a:schemeClr val="dk1"/>
                </a:solidFill>
                <a:latin typeface="Arimo"/>
                <a:ea typeface="Arimo"/>
                <a:cs typeface="Arimo"/>
                <a:sym typeface="Arimo"/>
              </a:rPr>
              <a:t>Seen as a revolutionary</a:t>
            </a:r>
          </a:p>
          <a:p>
            <a:pPr marL="342900" marR="0" lvl="0" indent="-342900" algn="l" rtl="0">
              <a:lnSpc>
                <a:spcPct val="90000"/>
              </a:lnSpc>
              <a:spcBef>
                <a:spcPts val="640"/>
              </a:spcBef>
              <a:spcAft>
                <a:spcPts val="0"/>
              </a:spcAft>
              <a:buClr>
                <a:schemeClr val="dk1"/>
              </a:buClr>
              <a:buSzPct val="135000"/>
              <a:buFont typeface="Arimo"/>
              <a:buChar char="•"/>
            </a:pPr>
            <a:r>
              <a:rPr lang="en-US" sz="3200" b="0" i="0" u="none" strike="noStrike" cap="none">
                <a:solidFill>
                  <a:schemeClr val="dk1"/>
                </a:solidFill>
                <a:latin typeface="Arimo"/>
                <a:ea typeface="Arimo"/>
                <a:cs typeface="Arimo"/>
                <a:sym typeface="Arimo"/>
              </a:rPr>
              <a:t>In 20s wrote </a:t>
            </a:r>
            <a:r>
              <a:rPr lang="en-US" sz="3200" b="0" i="1" u="none" strike="noStrike" cap="none">
                <a:solidFill>
                  <a:schemeClr val="dk1"/>
                </a:solidFill>
                <a:latin typeface="Arimo"/>
                <a:ea typeface="Arimo"/>
                <a:cs typeface="Arimo"/>
                <a:sym typeface="Arimo"/>
              </a:rPr>
              <a:t>Catiline</a:t>
            </a:r>
          </a:p>
          <a:p>
            <a:pPr marL="742950" marR="0" lvl="1" indent="-285750" algn="l" rtl="0">
              <a:lnSpc>
                <a:spcPct val="90000"/>
              </a:lnSpc>
              <a:spcBef>
                <a:spcPts val="560"/>
              </a:spcBef>
              <a:spcAft>
                <a:spcPts val="0"/>
              </a:spcAft>
              <a:buClr>
                <a:schemeClr val="dk1"/>
              </a:buClr>
              <a:buSzPct val="125000"/>
              <a:buFont typeface="Arimo"/>
              <a:buChar char="•"/>
            </a:pPr>
            <a:r>
              <a:rPr lang="en-US" sz="2800" b="0" i="0" u="none" strike="noStrike" cap="none">
                <a:solidFill>
                  <a:schemeClr val="dk1"/>
                </a:solidFill>
                <a:latin typeface="Arimo"/>
                <a:ea typeface="Arimo"/>
                <a:cs typeface="Arimo"/>
                <a:sym typeface="Arimo"/>
              </a:rPr>
              <a:t>About a slandered rebel</a:t>
            </a:r>
          </a:p>
          <a:p>
            <a:pPr marL="742950" marR="0" lvl="1" indent="-285750" algn="l" rtl="0">
              <a:lnSpc>
                <a:spcPct val="90000"/>
              </a:lnSpc>
              <a:spcBef>
                <a:spcPts val="560"/>
              </a:spcBef>
              <a:spcAft>
                <a:spcPts val="0"/>
              </a:spcAft>
              <a:buClr>
                <a:schemeClr val="dk1"/>
              </a:buClr>
              <a:buSzPct val="125000"/>
              <a:buFont typeface="Arimo"/>
              <a:buChar char="•"/>
            </a:pPr>
            <a:r>
              <a:rPr lang="en-US" sz="2800" b="0" i="0" u="none" strike="noStrike" cap="none">
                <a:solidFill>
                  <a:schemeClr val="dk1"/>
                </a:solidFill>
                <a:latin typeface="Arimo"/>
                <a:ea typeface="Arimo"/>
                <a:cs typeface="Arimo"/>
                <a:sym typeface="Arimo"/>
              </a:rPr>
              <a:t>First success for Ibsen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533400" y="2286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Arimo"/>
                <a:ea typeface="Arimo"/>
                <a:cs typeface="Arimo"/>
                <a:sym typeface="Arimo"/>
              </a:rPr>
              <a:t>Ibsen’s Middle Years</a:t>
            </a:r>
          </a:p>
        </p:txBody>
      </p:sp>
      <p:sp>
        <p:nvSpPr>
          <p:cNvPr id="283" name="Shape 283"/>
          <p:cNvSpPr txBox="1">
            <a:spLocks noGrp="1"/>
          </p:cNvSpPr>
          <p:nvPr>
            <p:ph type="body" idx="1"/>
          </p:nvPr>
        </p:nvSpPr>
        <p:spPr>
          <a:xfrm>
            <a:off x="2895600" y="1600200"/>
            <a:ext cx="6019799" cy="47244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35000"/>
              <a:buFont typeface="Arimo"/>
              <a:buChar char="•"/>
            </a:pPr>
            <a:r>
              <a:rPr lang="en-US" sz="3200" b="0" i="0" u="none" strike="noStrike" cap="none">
                <a:solidFill>
                  <a:schemeClr val="dk1"/>
                </a:solidFill>
                <a:latin typeface="Arimo"/>
                <a:ea typeface="Arimo"/>
                <a:cs typeface="Arimo"/>
                <a:sym typeface="Arimo"/>
              </a:rPr>
              <a:t>1857 - became director of National Theatre in Christiania (Oslo)</a:t>
            </a:r>
          </a:p>
          <a:p>
            <a:pPr marL="342900" marR="0" lvl="0" indent="-342900" algn="l" rtl="0">
              <a:lnSpc>
                <a:spcPct val="90000"/>
              </a:lnSpc>
              <a:spcBef>
                <a:spcPts val="640"/>
              </a:spcBef>
              <a:spcAft>
                <a:spcPts val="0"/>
              </a:spcAft>
              <a:buClr>
                <a:schemeClr val="dk1"/>
              </a:buClr>
              <a:buSzPct val="135000"/>
              <a:buFont typeface="Arimo"/>
              <a:buChar char="•"/>
            </a:pPr>
            <a:r>
              <a:rPr lang="en-US" sz="3200" b="0" i="0" u="none" strike="noStrike" cap="none">
                <a:solidFill>
                  <a:schemeClr val="dk1"/>
                </a:solidFill>
                <a:latin typeface="Arimo"/>
                <a:ea typeface="Arimo"/>
                <a:cs typeface="Arimo"/>
                <a:sym typeface="Arimo"/>
              </a:rPr>
              <a:t>1858 - married Suzannah Thoreson and later had a son</a:t>
            </a:r>
          </a:p>
          <a:p>
            <a:pPr marL="342900" marR="0" lvl="0" indent="-342900" algn="l" rtl="0">
              <a:lnSpc>
                <a:spcPct val="90000"/>
              </a:lnSpc>
              <a:spcBef>
                <a:spcPts val="640"/>
              </a:spcBef>
              <a:spcAft>
                <a:spcPts val="0"/>
              </a:spcAft>
              <a:buClr>
                <a:schemeClr val="dk1"/>
              </a:buClr>
              <a:buSzPct val="135000"/>
              <a:buFont typeface="Arimo"/>
              <a:buChar char="•"/>
            </a:pPr>
            <a:r>
              <a:rPr lang="en-US" sz="3200" b="0" i="0" u="none" strike="noStrike" cap="none">
                <a:solidFill>
                  <a:schemeClr val="dk1"/>
                </a:solidFill>
                <a:latin typeface="Arimo"/>
                <a:ea typeface="Arimo"/>
                <a:cs typeface="Arimo"/>
                <a:sym typeface="Arimo"/>
              </a:rPr>
              <a:t>1862 - Wrote </a:t>
            </a:r>
            <a:r>
              <a:rPr lang="en-US" sz="3200" b="0" i="1" u="none" strike="noStrike" cap="none">
                <a:solidFill>
                  <a:schemeClr val="dk1"/>
                </a:solidFill>
                <a:latin typeface="Arimo"/>
                <a:ea typeface="Arimo"/>
                <a:cs typeface="Arimo"/>
                <a:sym typeface="Arimo"/>
              </a:rPr>
              <a:t>Love’s Comedy</a:t>
            </a:r>
          </a:p>
          <a:p>
            <a:pPr marL="742950" marR="0" lvl="1" indent="-285750" algn="l" rtl="0">
              <a:lnSpc>
                <a:spcPct val="90000"/>
              </a:lnSpc>
              <a:spcBef>
                <a:spcPts val="560"/>
              </a:spcBef>
              <a:spcAft>
                <a:spcPts val="0"/>
              </a:spcAft>
              <a:buClr>
                <a:schemeClr val="dk1"/>
              </a:buClr>
              <a:buSzPct val="125000"/>
              <a:buFont typeface="Arimo"/>
              <a:buChar char="•"/>
            </a:pPr>
            <a:r>
              <a:rPr lang="en-US" sz="2800" b="0" i="0" u="none" strike="noStrike" cap="none">
                <a:solidFill>
                  <a:schemeClr val="dk1"/>
                </a:solidFill>
                <a:latin typeface="Arimo"/>
                <a:ea typeface="Arimo"/>
                <a:cs typeface="Arimo"/>
                <a:sym typeface="Arimo"/>
              </a:rPr>
              <a:t>Critiqued decadence of family life</a:t>
            </a:r>
          </a:p>
          <a:p>
            <a:pPr marL="742950" marR="0" lvl="1" indent="-285750" algn="l" rtl="0">
              <a:lnSpc>
                <a:spcPct val="90000"/>
              </a:lnSpc>
              <a:spcBef>
                <a:spcPts val="560"/>
              </a:spcBef>
              <a:spcAft>
                <a:spcPts val="0"/>
              </a:spcAft>
              <a:buClr>
                <a:schemeClr val="dk1"/>
              </a:buClr>
              <a:buSzPct val="125000"/>
              <a:buFont typeface="Arimo"/>
              <a:buChar char="•"/>
            </a:pPr>
            <a:r>
              <a:rPr lang="en-US" sz="2800" b="0" i="0" u="none" strike="noStrike" cap="none">
                <a:solidFill>
                  <a:schemeClr val="dk1"/>
                </a:solidFill>
                <a:latin typeface="Arimo"/>
                <a:ea typeface="Arimo"/>
                <a:cs typeface="Arimo"/>
                <a:sym typeface="Arimo"/>
              </a:rPr>
              <a:t>Reputation as cynic and atheist</a:t>
            </a:r>
          </a:p>
          <a:p>
            <a:pPr marL="342900" marR="0" lvl="0" indent="-342900" algn="l" rtl="0">
              <a:lnSpc>
                <a:spcPct val="90000"/>
              </a:lnSpc>
              <a:spcBef>
                <a:spcPts val="640"/>
              </a:spcBef>
              <a:spcAft>
                <a:spcPts val="0"/>
              </a:spcAft>
              <a:buClr>
                <a:schemeClr val="dk1"/>
              </a:buClr>
              <a:buSzPct val="135000"/>
              <a:buFont typeface="Arimo"/>
              <a:buNone/>
            </a:pPr>
            <a:endParaRPr sz="3200" b="0" i="0" u="none" strike="noStrike" cap="none">
              <a:solidFill>
                <a:schemeClr val="dk1"/>
              </a:solidFill>
              <a:latin typeface="Arimo"/>
              <a:ea typeface="Arimo"/>
              <a:cs typeface="Arimo"/>
              <a:sym typeface="Arimo"/>
            </a:endParaRPr>
          </a:p>
        </p:txBody>
      </p:sp>
      <p:pic>
        <p:nvPicPr>
          <p:cNvPr id="284" name="Shape 284"/>
          <p:cNvPicPr preferRelativeResize="0"/>
          <p:nvPr/>
        </p:nvPicPr>
        <p:blipFill rotWithShape="1">
          <a:blip r:embed="rId3">
            <a:alphaModFix/>
          </a:blip>
          <a:srcRect/>
          <a:stretch/>
        </p:blipFill>
        <p:spPr>
          <a:xfrm>
            <a:off x="376876" y="2071540"/>
            <a:ext cx="2095499" cy="29337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1219200" y="533400"/>
            <a:ext cx="7772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Arimo"/>
                <a:ea typeface="Arimo"/>
                <a:cs typeface="Arimo"/>
                <a:sym typeface="Arimo"/>
              </a:rPr>
              <a:t>In Ibsen’s own words</a:t>
            </a:r>
          </a:p>
        </p:txBody>
      </p:sp>
      <p:sp>
        <p:nvSpPr>
          <p:cNvPr id="353" name="Shape 353"/>
          <p:cNvSpPr txBox="1">
            <a:spLocks noGrp="1"/>
          </p:cNvSpPr>
          <p:nvPr>
            <p:ph type="body" idx="1"/>
          </p:nvPr>
        </p:nvSpPr>
        <p:spPr>
          <a:xfrm>
            <a:off x="1219200" y="1981200"/>
            <a:ext cx="7772400"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35000"/>
              <a:buNone/>
            </a:pPr>
            <a:r>
              <a:rPr lang="en-US" sz="3200" b="0" i="0" u="none" strike="noStrike" cap="none" dirty="0">
                <a:solidFill>
                  <a:schemeClr val="dk1"/>
                </a:solidFill>
                <a:latin typeface="Arimo"/>
                <a:ea typeface="Arimo"/>
                <a:cs typeface="Arimo"/>
                <a:sym typeface="Arimo"/>
              </a:rPr>
              <a:t>“</a:t>
            </a:r>
            <a:r>
              <a:rPr lang="en-US" sz="3200" b="0" i="0" u="none" strike="noStrike" cap="none" dirty="0">
                <a:solidFill>
                  <a:schemeClr val="dk1"/>
                </a:solidFill>
                <a:latin typeface="Arial"/>
                <a:ea typeface="Arial"/>
                <a:cs typeface="Arial"/>
                <a:sym typeface="Arial"/>
              </a:rPr>
              <a:t>If I cannot be myself in what I write, then the whole is nothing but lies and humbug.</a:t>
            </a:r>
            <a:r>
              <a:rPr lang="en-US" sz="3200" b="0" i="0" u="none" strike="noStrike" cap="none" dirty="0">
                <a:solidFill>
                  <a:schemeClr val="dk1"/>
                </a:solidFill>
                <a:latin typeface="Arimo"/>
                <a:ea typeface="Arimo"/>
                <a:cs typeface="Arimo"/>
                <a:sym typeface="Arimo"/>
              </a:rPr>
              <a:t>”</a:t>
            </a:r>
          </a:p>
          <a:p>
            <a:pPr marL="342900" marR="0" lvl="0" indent="-342900" algn="l" rtl="0">
              <a:spcBef>
                <a:spcPts val="640"/>
              </a:spcBef>
              <a:spcAft>
                <a:spcPts val="0"/>
              </a:spcAft>
              <a:buClr>
                <a:schemeClr val="dk1"/>
              </a:buClr>
              <a:buSzPct val="135000"/>
              <a:buFont typeface="Arimo"/>
              <a:buChar char="•"/>
            </a:pPr>
            <a:endParaRPr lang="en-US" sz="3200" b="0" i="0" u="none" strike="noStrike" cap="none" dirty="0">
              <a:solidFill>
                <a:schemeClr val="dk1"/>
              </a:solidFill>
              <a:latin typeface="Arimo"/>
              <a:ea typeface="Arimo"/>
              <a:cs typeface="Arimo"/>
              <a:sym typeface="Arimo"/>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1219200" y="533400"/>
            <a:ext cx="7772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Arimo"/>
                <a:ea typeface="Arimo"/>
                <a:cs typeface="Arimo"/>
                <a:sym typeface="Arimo"/>
              </a:rPr>
              <a:t>Isolation</a:t>
            </a:r>
          </a:p>
        </p:txBody>
      </p:sp>
      <p:sp>
        <p:nvSpPr>
          <p:cNvPr id="291" name="Shape 291"/>
          <p:cNvSpPr txBox="1">
            <a:spLocks noGrp="1"/>
          </p:cNvSpPr>
          <p:nvPr>
            <p:ph type="body" idx="1"/>
          </p:nvPr>
        </p:nvSpPr>
        <p:spPr>
          <a:xfrm>
            <a:off x="1219200" y="19812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35000"/>
              <a:buFont typeface="Arimo"/>
              <a:buChar char="•"/>
            </a:pPr>
            <a:r>
              <a:rPr lang="en-US" sz="3200" b="0" i="0" u="none" strike="noStrike" cap="none">
                <a:solidFill>
                  <a:schemeClr val="dk1"/>
                </a:solidFill>
                <a:latin typeface="Arimo"/>
                <a:ea typeface="Arimo"/>
                <a:cs typeface="Arimo"/>
                <a:sym typeface="Arimo"/>
              </a:rPr>
              <a:t>1864 - Ibsen left Norway due to disgust with the upper class</a:t>
            </a:r>
          </a:p>
          <a:p>
            <a:pPr marL="342900" marR="0" lvl="0" indent="-342900" algn="l" rtl="0">
              <a:spcBef>
                <a:spcPts val="640"/>
              </a:spcBef>
              <a:spcAft>
                <a:spcPts val="0"/>
              </a:spcAft>
              <a:buClr>
                <a:schemeClr val="dk1"/>
              </a:buClr>
              <a:buSzPct val="135000"/>
              <a:buFont typeface="Arimo"/>
              <a:buChar char="•"/>
            </a:pPr>
            <a:r>
              <a:rPr lang="en-US" sz="3200" b="0" i="0" u="none" strike="noStrike" cap="none">
                <a:solidFill>
                  <a:schemeClr val="dk1"/>
                </a:solidFill>
                <a:latin typeface="Arimo"/>
                <a:ea typeface="Arimo"/>
                <a:cs typeface="Arimo"/>
                <a:sym typeface="Arimo"/>
              </a:rPr>
              <a:t>Lived in Italy and Germany</a:t>
            </a:r>
          </a:p>
          <a:p>
            <a:pPr marL="342900" marR="0" lvl="0" indent="-342900" algn="l" rtl="0">
              <a:spcBef>
                <a:spcPts val="640"/>
              </a:spcBef>
              <a:spcAft>
                <a:spcPts val="0"/>
              </a:spcAft>
              <a:buClr>
                <a:schemeClr val="dk1"/>
              </a:buClr>
              <a:buSzPct val="135000"/>
              <a:buFont typeface="Arimo"/>
              <a:buChar char="•"/>
            </a:pPr>
            <a:r>
              <a:rPr lang="en-US" sz="3200" b="0" i="0" u="none" strike="noStrike" cap="none">
                <a:solidFill>
                  <a:schemeClr val="dk1"/>
                </a:solidFill>
                <a:latin typeface="Arimo"/>
                <a:ea typeface="Arimo"/>
                <a:cs typeface="Arimo"/>
                <a:sym typeface="Arimo"/>
              </a:rPr>
              <a:t>Stayed away from Norway for 27 years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1219200" y="533400"/>
            <a:ext cx="7772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400" b="0" i="0" u="none" strike="noStrike" cap="none">
                <a:solidFill>
                  <a:schemeClr val="dk2"/>
                </a:solidFill>
                <a:latin typeface="Arimo"/>
                <a:ea typeface="Arimo"/>
                <a:cs typeface="Arimo"/>
                <a:sym typeface="Arimo"/>
              </a:rPr>
              <a:t>Ibsen’s ideas</a:t>
            </a:r>
          </a:p>
        </p:txBody>
      </p:sp>
      <p:sp>
        <p:nvSpPr>
          <p:cNvPr id="298" name="Shape 298"/>
          <p:cNvSpPr txBox="1">
            <a:spLocks noGrp="1"/>
          </p:cNvSpPr>
          <p:nvPr>
            <p:ph type="body" idx="1"/>
          </p:nvPr>
        </p:nvSpPr>
        <p:spPr>
          <a:xfrm>
            <a:off x="1219200" y="19812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35000"/>
              <a:buFont typeface="Arimo"/>
              <a:buChar char="•"/>
            </a:pPr>
            <a:r>
              <a:rPr lang="en-US" sz="3200" b="0" i="0" u="none" strike="noStrike" cap="none">
                <a:solidFill>
                  <a:schemeClr val="dk1"/>
                </a:solidFill>
                <a:latin typeface="Arimo"/>
                <a:ea typeface="Arimo"/>
                <a:cs typeface="Arimo"/>
                <a:sym typeface="Arimo"/>
              </a:rPr>
              <a:t>Felt that the middle class had power, but didn’t know how to use it</a:t>
            </a:r>
          </a:p>
          <a:p>
            <a:pPr marL="342900" marR="0" lvl="0" indent="-342900" algn="l" rtl="0">
              <a:spcBef>
                <a:spcPts val="640"/>
              </a:spcBef>
              <a:spcAft>
                <a:spcPts val="0"/>
              </a:spcAft>
              <a:buClr>
                <a:schemeClr val="dk1"/>
              </a:buClr>
              <a:buSzPct val="135000"/>
              <a:buFont typeface="Arimo"/>
              <a:buChar char="•"/>
            </a:pPr>
            <a:r>
              <a:rPr lang="en-US" sz="3200" b="0" i="0" u="none" strike="noStrike" cap="none">
                <a:solidFill>
                  <a:schemeClr val="dk1"/>
                </a:solidFill>
                <a:latin typeface="Arimo"/>
                <a:ea typeface="Arimo"/>
                <a:cs typeface="Arimo"/>
                <a:sym typeface="Arimo"/>
              </a:rPr>
              <a:t>Necessary to recognize moral weaknesses in people to triumph over them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sed Leaves">
  <a:themeElements>
    <a:clrScheme name="Pressed Leaves 1">
      <a:dk1>
        <a:srgbClr val="000000"/>
      </a:dk1>
      <a:lt1>
        <a:srgbClr val="F1ECD8"/>
      </a:lt1>
      <a:dk2>
        <a:srgbClr val="48221B"/>
      </a:dk2>
      <a:lt2>
        <a:srgbClr val="777777"/>
      </a:lt2>
      <a:accent1>
        <a:srgbClr val="909082"/>
      </a:accent1>
      <a:accent2>
        <a:srgbClr val="809EA8"/>
      </a:accent2>
      <a:accent3>
        <a:srgbClr val="F7F4E9"/>
      </a:accent3>
      <a:accent4>
        <a:srgbClr val="000000"/>
      </a:accent4>
      <a:accent5>
        <a:srgbClr val="C6C6C1"/>
      </a:accent5>
      <a:accent6>
        <a:srgbClr val="738F98"/>
      </a:accent6>
      <a:hlink>
        <a:srgbClr val="FFCC66"/>
      </a:hlink>
      <a:folHlink>
        <a:srgbClr val="E9DCB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sed Leaves">
  <a:themeElements>
    <a:clrScheme name="Pressed Leaves 1">
      <a:dk1>
        <a:srgbClr val="000000"/>
      </a:dk1>
      <a:lt1>
        <a:srgbClr val="F1ECD8"/>
      </a:lt1>
      <a:dk2>
        <a:srgbClr val="48221B"/>
      </a:dk2>
      <a:lt2>
        <a:srgbClr val="777777"/>
      </a:lt2>
      <a:accent1>
        <a:srgbClr val="909082"/>
      </a:accent1>
      <a:accent2>
        <a:srgbClr val="809EA8"/>
      </a:accent2>
      <a:accent3>
        <a:srgbClr val="F7F4E9"/>
      </a:accent3>
      <a:accent4>
        <a:srgbClr val="000000"/>
      </a:accent4>
      <a:accent5>
        <a:srgbClr val="C6C6C1"/>
      </a:accent5>
      <a:accent6>
        <a:srgbClr val="738F98"/>
      </a:accent6>
      <a:hlink>
        <a:srgbClr val="FFCC66"/>
      </a:hlink>
      <a:folHlink>
        <a:srgbClr val="E9DCB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ressed Leaves">
  <a:themeElements>
    <a:clrScheme name="Pressed Leaves 1">
      <a:dk1>
        <a:srgbClr val="000000"/>
      </a:dk1>
      <a:lt1>
        <a:srgbClr val="F1ECD8"/>
      </a:lt1>
      <a:dk2>
        <a:srgbClr val="48221B"/>
      </a:dk2>
      <a:lt2>
        <a:srgbClr val="777777"/>
      </a:lt2>
      <a:accent1>
        <a:srgbClr val="909082"/>
      </a:accent1>
      <a:accent2>
        <a:srgbClr val="809EA8"/>
      </a:accent2>
      <a:accent3>
        <a:srgbClr val="F7F4E9"/>
      </a:accent3>
      <a:accent4>
        <a:srgbClr val="000000"/>
      </a:accent4>
      <a:accent5>
        <a:srgbClr val="C6C6C1"/>
      </a:accent5>
      <a:accent6>
        <a:srgbClr val="738F98"/>
      </a:accent6>
      <a:hlink>
        <a:srgbClr val="FFCC66"/>
      </a:hlink>
      <a:folHlink>
        <a:srgbClr val="E9DCB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1633</TotalTime>
  <Words>700</Words>
  <Application>Microsoft Office PowerPoint</Application>
  <PresentationFormat>On-screen Show (4:3)</PresentationFormat>
  <Paragraphs>133</Paragraphs>
  <Slides>24</Slides>
  <Notes>24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24</vt:i4>
      </vt:variant>
    </vt:vector>
  </HeadingPairs>
  <TitlesOfParts>
    <vt:vector size="31" baseType="lpstr">
      <vt:lpstr>Arial</vt:lpstr>
      <vt:lpstr>Calibri</vt:lpstr>
      <vt:lpstr>Courier</vt:lpstr>
      <vt:lpstr>Arimo</vt:lpstr>
      <vt:lpstr>Pressed Leaves</vt:lpstr>
      <vt:lpstr>1_Pressed Leaves</vt:lpstr>
      <vt:lpstr>2_Pressed Leaves</vt:lpstr>
      <vt:lpstr>Henrik Ibsen</vt:lpstr>
      <vt:lpstr>Early Life</vt:lpstr>
      <vt:lpstr>Early life</vt:lpstr>
      <vt:lpstr>Norway</vt:lpstr>
      <vt:lpstr>Ibsen’s writing</vt:lpstr>
      <vt:lpstr>Ibsen’s Middle Years</vt:lpstr>
      <vt:lpstr>In Ibsen’s own words</vt:lpstr>
      <vt:lpstr>Isolation</vt:lpstr>
      <vt:lpstr>Ibsen’s ideas</vt:lpstr>
      <vt:lpstr>Famous plays</vt:lpstr>
      <vt:lpstr>Famous plays</vt:lpstr>
      <vt:lpstr>Famous plays</vt:lpstr>
      <vt:lpstr>Famous plays</vt:lpstr>
      <vt:lpstr>Ibsen’s Formula</vt:lpstr>
      <vt:lpstr>Ibsen’s Formula (Continued)</vt:lpstr>
      <vt:lpstr>In Ibsen’s own words</vt:lpstr>
      <vt:lpstr>Style</vt:lpstr>
      <vt:lpstr>Themes</vt:lpstr>
      <vt:lpstr>In Ibsen’s own words</vt:lpstr>
      <vt:lpstr>Ibsen’s last years and death</vt:lpstr>
      <vt:lpstr>Henrik Ibsen</vt:lpstr>
      <vt:lpstr>Famous plays</vt:lpstr>
      <vt:lpstr>Nora</vt:lpstr>
      <vt:lpstr>In Ibsen’s own words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Henrik Ibsen</dc:title>
  <dc:creator>Trevor Cooperescue</dc:creator>
  <cp:lastModifiedBy>Trevor Cooperescue</cp:lastModifiedBy>
  <cp:revision>10</cp:revision>
  <cp:lastPrinted>2017-11-27T16:48:25Z</cp:lastPrinted>
  <dcterms:modified xsi:type="dcterms:W3CDTF">2018-11-27T20:37:33Z</dcterms:modified>
</cp:coreProperties>
</file>