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1" r:id="rId6"/>
    <p:sldId id="265" r:id="rId7"/>
    <p:sldId id="259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FDD1B2E-5BBC-4F60-9177-DA722BFA36EE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66A9013-BD48-408D-8300-8B7D397D99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762000" y="1231750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William Shakespeare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61999" y="4343400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His Life &amp; Rhyme!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9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y Shakespeare loved iambic pentameter - David T. Freeman and Gregory Taylo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38" y="2247900"/>
            <a:ext cx="6894512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Shakespeare’s Rhyme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02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YOU &amp; Shakespeare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7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lliam Shakespeare - Mini Biograph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38" y="2247900"/>
            <a:ext cx="6894512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Shakespeare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0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C’s Adventures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Stratford upon Avon!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" y="3107532"/>
            <a:ext cx="3803650" cy="285273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Inside Shakespeare's House!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32" y="2944813"/>
            <a:ext cx="2537460" cy="3171825"/>
          </a:xfrm>
        </p:spPr>
      </p:pic>
    </p:spTree>
    <p:extLst>
      <p:ext uri="{BB962C8B-B14F-4D97-AF65-F5344CB8AC3E}">
        <p14:creationId xmlns:p14="http://schemas.microsoft.com/office/powerpoint/2010/main" val="255764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kespeare; The Globe Theatre London tou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38" y="2247900"/>
            <a:ext cx="6894512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Globe Theatre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3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the Globe!</a:t>
            </a:r>
            <a:endParaRPr lang="en-US" dirty="0"/>
          </a:p>
        </p:txBody>
      </p:sp>
      <p:pic>
        <p:nvPicPr>
          <p:cNvPr id="3074" name="Picture 2" descr="C:\Users\trevor.cooper\Pictures\Europe\The Glo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0" y="457200"/>
            <a:ext cx="7756263" cy="1054250"/>
          </a:xfrm>
        </p:spPr>
        <p:txBody>
          <a:bodyPr/>
          <a:lstStyle/>
          <a:p>
            <a:r>
              <a:rPr lang="en-US" dirty="0" smtClean="0"/>
              <a:t>Mr. C &amp; Mr. Rose’s</a:t>
            </a:r>
            <a:br>
              <a:rPr lang="en-US" dirty="0" smtClean="0"/>
            </a:br>
            <a:r>
              <a:rPr lang="en-US" dirty="0" smtClean="0"/>
              <a:t>Secret Mission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438400"/>
            <a:ext cx="2761059" cy="368141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09309"/>
            <a:ext cx="2705496" cy="3607329"/>
          </a:xfrm>
        </p:spPr>
      </p:pic>
    </p:spTree>
    <p:extLst>
      <p:ext uri="{BB962C8B-B14F-4D97-AF65-F5344CB8AC3E}">
        <p14:creationId xmlns:p14="http://schemas.microsoft.com/office/powerpoint/2010/main" val="324344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kespearean dating tips - Anthony John Peter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538" y="2247900"/>
            <a:ext cx="6894512" cy="38782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Shakespeare’s Dating Tips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681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Verona, Italy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Juliet Statue/Balcony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8" y="3118688"/>
            <a:ext cx="4139627" cy="282491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But soft! What light through yonder window breaks?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105547"/>
            <a:ext cx="3800475" cy="2850356"/>
          </a:xfrm>
        </p:spPr>
      </p:pic>
    </p:spTree>
    <p:extLst>
      <p:ext uri="{BB962C8B-B14F-4D97-AF65-F5344CB8AC3E}">
        <p14:creationId xmlns:p14="http://schemas.microsoft.com/office/powerpoint/2010/main" val="252370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Verona, Italy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Tomb of Juliet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66" y="2947988"/>
            <a:ext cx="2378868" cy="31718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It’s empty!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28" y="2944813"/>
            <a:ext cx="2378868" cy="3171825"/>
          </a:xfrm>
        </p:spPr>
      </p:pic>
    </p:spTree>
    <p:extLst>
      <p:ext uri="{BB962C8B-B14F-4D97-AF65-F5344CB8AC3E}">
        <p14:creationId xmlns:p14="http://schemas.microsoft.com/office/powerpoint/2010/main" val="23167299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35</TotalTime>
  <Words>67</Words>
  <Application>Microsoft Office PowerPoint</Application>
  <PresentationFormat>On-screen Show (4:3)</PresentationFormat>
  <Paragraphs>18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Book Antiqua</vt:lpstr>
      <vt:lpstr>Wingdings</vt:lpstr>
      <vt:lpstr>Hardcover</vt:lpstr>
      <vt:lpstr>PowerPoint Presentation</vt:lpstr>
      <vt:lpstr>William Shakespeare</vt:lpstr>
      <vt:lpstr>Mr. C’s Adventures</vt:lpstr>
      <vt:lpstr>The Globe Theatre</vt:lpstr>
      <vt:lpstr>Inside the Globe!</vt:lpstr>
      <vt:lpstr>Mr. C &amp; Mr. Rose’s Secret Mission</vt:lpstr>
      <vt:lpstr>Shakespeare’s Dating Tips</vt:lpstr>
      <vt:lpstr>Verona, Italy</vt:lpstr>
      <vt:lpstr>Verona, Italy</vt:lpstr>
      <vt:lpstr>Shakespeare’s Rhyme</vt:lpstr>
      <vt:lpstr>YOU &amp; Shakespeare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ConfigMe</dc:creator>
  <cp:lastModifiedBy>Trevor Cooperescue</cp:lastModifiedBy>
  <cp:revision>4</cp:revision>
  <dcterms:created xsi:type="dcterms:W3CDTF">2017-11-29T17:29:51Z</dcterms:created>
  <dcterms:modified xsi:type="dcterms:W3CDTF">2020-01-13T18:03:56Z</dcterms:modified>
</cp:coreProperties>
</file>