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4" r:id="rId10"/>
    <p:sldId id="265" r:id="rId11"/>
    <p:sldId id="275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2AD9A-D1FA-48C7-8E3A-0B268B3678E4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808CD-D0CC-4D8B-8498-CEC2031EB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3A9E4-EE46-4572-84AA-FA8F30D404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48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7C03-7325-4612-8323-353468D9020C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F341-E145-4E59-9A19-9B27D03A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00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7C03-7325-4612-8323-353468D9020C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F341-E145-4E59-9A19-9B27D03A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74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7C03-7325-4612-8323-353468D9020C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F341-E145-4E59-9A19-9B27D03A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47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7C03-7325-4612-8323-353468D9020C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F341-E145-4E59-9A19-9B27D03A6A5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0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7C03-7325-4612-8323-353468D9020C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F341-E145-4E59-9A19-9B27D03A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45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7C03-7325-4612-8323-353468D9020C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F341-E145-4E59-9A19-9B27D03A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57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7C03-7325-4612-8323-353468D9020C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F341-E145-4E59-9A19-9B27D03A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98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7C03-7325-4612-8323-353468D9020C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F341-E145-4E59-9A19-9B27D03A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14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7C03-7325-4612-8323-353468D9020C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F341-E145-4E59-9A19-9B27D03A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7C03-7325-4612-8323-353468D9020C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F341-E145-4E59-9A19-9B27D03A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52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7C03-7325-4612-8323-353468D9020C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F341-E145-4E59-9A19-9B27D03A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3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7C03-7325-4612-8323-353468D9020C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F341-E145-4E59-9A19-9B27D03A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15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7C03-7325-4612-8323-353468D9020C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F341-E145-4E59-9A19-9B27D03A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97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7C03-7325-4612-8323-353468D9020C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F341-E145-4E59-9A19-9B27D03A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85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7C03-7325-4612-8323-353468D9020C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F341-E145-4E59-9A19-9B27D03A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51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7C03-7325-4612-8323-353468D9020C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F341-E145-4E59-9A19-9B27D03A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73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7C03-7325-4612-8323-353468D9020C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F341-E145-4E59-9A19-9B27D03A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79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A407C03-7325-4612-8323-353468D9020C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BF341-E145-4E59-9A19-9B27D03A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115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fhsdrama.net/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5832" y="2729280"/>
            <a:ext cx="10188488" cy="12043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WELCOME TO</a:t>
            </a:r>
            <a:br>
              <a:rPr lang="en-US" dirty="0" smtClean="0"/>
            </a:br>
            <a:r>
              <a:rPr lang="en-US" dirty="0" smtClean="0"/>
              <a:t>FHS THEATRE I!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5832" y="4251600"/>
            <a:ext cx="8825658" cy="861420"/>
          </a:xfrm>
        </p:spPr>
        <p:txBody>
          <a:bodyPr/>
          <a:lstStyle/>
          <a:p>
            <a:r>
              <a:rPr lang="en-US" dirty="0" smtClean="0"/>
              <a:t>Mr. Trevor </a:t>
            </a:r>
            <a:r>
              <a:rPr lang="en-US" dirty="0" err="1" smtClean="0"/>
              <a:t>CooperESCUE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29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FOLLOW US ONLINE!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1954" y="5351895"/>
            <a:ext cx="4699248" cy="68778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hlinkClick r:id="rId2"/>
              </a:rPr>
              <a:t>http://www.fhsdrama.net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ALL INFORMATION WILL BE ON OUR CLASS WEBSITE!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016" y="729304"/>
            <a:ext cx="6851124" cy="43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5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930" y="140365"/>
            <a:ext cx="9404723" cy="1400530"/>
          </a:xfrm>
        </p:spPr>
        <p:txBody>
          <a:bodyPr/>
          <a:lstStyle/>
          <a:p>
            <a:pPr algn="ctr"/>
            <a:r>
              <a:rPr lang="en-US" dirty="0" smtClean="0"/>
              <a:t>What do you need?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354" y="1076783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82" y="1152983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20846" y="2230347"/>
            <a:ext cx="8402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chemeClr val="accent3"/>
                </a:solidFill>
              </a:rPr>
              <a:t>OR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36" y="4392635"/>
            <a:ext cx="129845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12767" r="2902" b="14693"/>
          <a:stretch/>
        </p:blipFill>
        <p:spPr bwMode="auto">
          <a:xfrm>
            <a:off x="2209667" y="4461047"/>
            <a:ext cx="2721855" cy="155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27280"/>
          <a:stretch/>
        </p:blipFill>
        <p:spPr>
          <a:xfrm>
            <a:off x="5602569" y="4461047"/>
            <a:ext cx="2859088" cy="1557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1197" y="1310845"/>
            <a:ext cx="3536806" cy="24274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38478" y="1979790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+</a:t>
            </a:r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2362" y="4725888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+</a:t>
            </a:r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38983" y="4769170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+</a:t>
            </a:r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t="7463" b="16976"/>
          <a:stretch/>
        </p:blipFill>
        <p:spPr>
          <a:xfrm>
            <a:off x="9796609" y="4461047"/>
            <a:ext cx="2085975" cy="166254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914285" y="4725888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3"/>
                </a:solidFill>
              </a:rPr>
              <a:t>=</a:t>
            </a:r>
            <a:endParaRPr lang="en-US" sz="54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75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640" y="228600"/>
            <a:ext cx="8503480" cy="6408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"/>
          <p:cNvSpPr txBox="1"/>
          <p:nvPr/>
        </p:nvSpPr>
        <p:spPr>
          <a:xfrm>
            <a:off x="3960661" y="2019602"/>
            <a:ext cx="3783438" cy="282641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b="1" dirty="0">
                <a:ln w="10541" cap="flat" cmpd="sng" algn="ctr">
                  <a:solidFill>
                    <a:srgbClr val="4579B8"/>
                  </a:solidFill>
                  <a:prstDash val="solid"/>
                  <a:round/>
                </a:ln>
                <a:gradFill>
                  <a:gsLst>
                    <a:gs pos="0">
                      <a:srgbClr val="BED3F9"/>
                    </a:gs>
                    <a:gs pos="9000">
                      <a:srgbClr val="9EC1FF"/>
                    </a:gs>
                    <a:gs pos="50000">
                      <a:srgbClr val="003692"/>
                    </a:gs>
                    <a:gs pos="79000">
                      <a:srgbClr val="9EC1FF"/>
                    </a:gs>
                    <a:gs pos="100000">
                      <a:srgbClr val="BED3F9"/>
                    </a:gs>
                  </a:gsLst>
                  <a:lin ang="5400000" scaled="0"/>
                </a:gradFill>
                <a:latin typeface="Calibri"/>
                <a:ea typeface="Calibri"/>
                <a:cs typeface="Times New Roman"/>
              </a:rPr>
              <a:t>We use REMIND!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</a:rPr>
              <a:t>Text @fhsdrama1 to 81010</a:t>
            </a:r>
            <a:endParaRPr lang="en-US" sz="6000" b="1" dirty="0">
              <a:ln w="10541" cap="flat" cmpd="sng" algn="ctr">
                <a:solidFill>
                  <a:srgbClr val="4579B8"/>
                </a:solidFill>
                <a:prstDash val="solid"/>
                <a:round/>
              </a:ln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3600" b="1" dirty="0">
              <a:ln w="10541" cap="flat" cmpd="sng" algn="ctr">
                <a:solidFill>
                  <a:srgbClr val="4579B8"/>
                </a:solidFill>
                <a:prstDash val="solid"/>
                <a:round/>
              </a:ln>
              <a:gradFill>
                <a:gsLst>
                  <a:gs pos="0">
                    <a:srgbClr val="BED3F9"/>
                  </a:gs>
                  <a:gs pos="9000">
                    <a:srgbClr val="9EC1FF"/>
                  </a:gs>
                  <a:gs pos="50000">
                    <a:srgbClr val="003692"/>
                  </a:gs>
                  <a:gs pos="79000">
                    <a:srgbClr val="9EC1FF"/>
                  </a:gs>
                  <a:gs pos="100000">
                    <a:srgbClr val="BED3F9"/>
                  </a:gs>
                </a:gsLst>
                <a:lin ang="5400000" scaled="0"/>
              </a:gra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349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4751" y="399873"/>
            <a:ext cx="9404723" cy="1400530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84" y="1100138"/>
            <a:ext cx="2684859" cy="3579812"/>
          </a:xfrm>
        </p:spPr>
      </p:pic>
      <p:sp>
        <p:nvSpPr>
          <p:cNvPr id="3" name="TextBox 2"/>
          <p:cNvSpPr txBox="1"/>
          <p:nvPr/>
        </p:nvSpPr>
        <p:spPr>
          <a:xfrm>
            <a:off x="1600200" y="51054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Email: trevor.cooperescue@fayar.net</a:t>
            </a:r>
          </a:p>
          <a:p>
            <a:pPr algn="ctr"/>
            <a:r>
              <a:rPr lang="en-US" sz="2400" dirty="0"/>
              <a:t>Phone Number: </a:t>
            </a:r>
            <a:r>
              <a:rPr lang="en-US" sz="2400" dirty="0" smtClean="0"/>
              <a:t>479-445-1334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876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865256"/>
            <a:ext cx="6096000" cy="457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429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92655" y="533400"/>
            <a:ext cx="7520940" cy="54864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Second City’s</a:t>
            </a:r>
            <a:br>
              <a:rPr lang="en-US" dirty="0" smtClean="0"/>
            </a:br>
            <a:r>
              <a:rPr lang="en-US" dirty="0" err="1" smtClean="0"/>
              <a:t>Improv</a:t>
            </a:r>
            <a:r>
              <a:rPr lang="en-US" dirty="0" smtClean="0"/>
              <a:t> in the classroom!</a:t>
            </a:r>
            <a:br>
              <a:rPr lang="en-US" dirty="0" smtClean="0"/>
            </a:br>
            <a:r>
              <a:rPr lang="en-US" dirty="0" smtClean="0"/>
              <a:t>By Dr. Katherine S. McKnight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142" y="2491740"/>
            <a:ext cx="2919966" cy="386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05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507" y="304800"/>
            <a:ext cx="5455450" cy="454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00400" y="5410200"/>
            <a:ext cx="5638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>
                  <a:solidFill>
                    <a:srgbClr val="00206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ENERGY BALL!</a:t>
            </a:r>
          </a:p>
        </p:txBody>
      </p:sp>
    </p:spTree>
    <p:extLst>
      <p:ext uri="{BB962C8B-B14F-4D97-AF65-F5344CB8AC3E}">
        <p14:creationId xmlns:p14="http://schemas.microsoft.com/office/powerpoint/2010/main" val="2721385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66"/>
          <a:stretch/>
        </p:blipFill>
        <p:spPr bwMode="auto">
          <a:xfrm>
            <a:off x="4442460" y="1043940"/>
            <a:ext cx="3487410" cy="468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368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9820" y="464880"/>
            <a:ext cx="7467600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SWOOSH!</a:t>
            </a:r>
          </a:p>
          <a:p>
            <a:pPr algn="ctr"/>
            <a:endParaRPr lang="en-US" sz="8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en-US" sz="8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8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GA GONG!</a:t>
            </a:r>
          </a:p>
        </p:txBody>
      </p:sp>
      <p:pic>
        <p:nvPicPr>
          <p:cNvPr id="3074" name="Picture 2" descr="C:\Users\trevor.cooper\AppData\Local\Microsoft\Windows\Temporary Internet Files\Content.IE5\E7X9THKG\weather-157129_64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41" y="2127280"/>
            <a:ext cx="2647758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864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5870"/>
            <a:ext cx="9404723" cy="1400530"/>
          </a:xfrm>
        </p:spPr>
        <p:txBody>
          <a:bodyPr/>
          <a:lstStyle/>
          <a:p>
            <a:pPr algn="ctr"/>
            <a:r>
              <a:rPr lang="en-US" dirty="0" smtClean="0"/>
              <a:t>MEET MR. COOPERESCUE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982390"/>
            <a:ext cx="2577908" cy="343721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5500" y="982390"/>
            <a:ext cx="2532500" cy="328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1"/>
            <a:ext cx="190898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48"/>
          <a:stretch/>
        </p:blipFill>
        <p:spPr>
          <a:xfrm>
            <a:off x="8109044" y="4267202"/>
            <a:ext cx="2558956" cy="2590799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8731"/>
          <a:stretch/>
        </p:blipFill>
        <p:spPr bwMode="auto">
          <a:xfrm>
            <a:off x="3432980" y="4267201"/>
            <a:ext cx="1762269" cy="259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49" y="4267200"/>
            <a:ext cx="2913794" cy="259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t="-102" r="17423"/>
          <a:stretch/>
        </p:blipFill>
        <p:spPr>
          <a:xfrm rot="5400000">
            <a:off x="4475545" y="624469"/>
            <a:ext cx="3278909" cy="398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5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8130" y="7962"/>
            <a:ext cx="3767157" cy="306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995" y="3306080"/>
            <a:ext cx="2122605" cy="355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6" r="20583"/>
          <a:stretch/>
        </p:blipFill>
        <p:spPr bwMode="auto">
          <a:xfrm>
            <a:off x="3657599" y="2452528"/>
            <a:ext cx="1555844" cy="440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1600" y="7961"/>
            <a:ext cx="320395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5554" y="1422212"/>
            <a:ext cx="2260836" cy="301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/>
          <a:stretch/>
        </p:blipFill>
        <p:spPr bwMode="auto">
          <a:xfrm rot="5400000">
            <a:off x="8715080" y="-331110"/>
            <a:ext cx="1601782" cy="22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r="35314"/>
          <a:stretch/>
        </p:blipFill>
        <p:spPr bwMode="auto">
          <a:xfrm rot="5400000">
            <a:off x="5561292" y="3997135"/>
            <a:ext cx="2444568" cy="320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554" y="4436661"/>
            <a:ext cx="2282446" cy="242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t="22110" r="6866" b="21990"/>
          <a:stretch/>
        </p:blipFill>
        <p:spPr bwMode="auto">
          <a:xfrm>
            <a:off x="5213443" y="2674961"/>
            <a:ext cx="3172110" cy="170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t="8655" r="20739" b="26061"/>
          <a:stretch/>
        </p:blipFill>
        <p:spPr>
          <a:xfrm>
            <a:off x="1478130" y="2452528"/>
            <a:ext cx="2179466" cy="175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67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21" y="157742"/>
            <a:ext cx="9404723" cy="1400530"/>
          </a:xfrm>
        </p:spPr>
        <p:txBody>
          <a:bodyPr/>
          <a:lstStyle/>
          <a:p>
            <a:r>
              <a:rPr lang="en-US" dirty="0" smtClean="0"/>
              <a:t>Why take THEATRE?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0782" y="982010"/>
            <a:ext cx="4396338" cy="576262"/>
          </a:xfrm>
        </p:spPr>
        <p:txBody>
          <a:bodyPr/>
          <a:lstStyle/>
          <a:p>
            <a:r>
              <a:rPr lang="en-US" dirty="0" smtClean="0"/>
              <a:t>What do we do?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82" y="1752600"/>
            <a:ext cx="3109698" cy="414626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8977" y="973456"/>
            <a:ext cx="4977384" cy="655320"/>
          </a:xfrm>
        </p:spPr>
        <p:txBody>
          <a:bodyPr/>
          <a:lstStyle/>
          <a:p>
            <a:r>
              <a:rPr lang="en-US" dirty="0" smtClean="0"/>
              <a:t>Assignments/Performances?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1752600"/>
            <a:ext cx="5496560" cy="4122420"/>
          </a:xfrm>
        </p:spPr>
      </p:pic>
    </p:spTree>
    <p:extLst>
      <p:ext uri="{BB962C8B-B14F-4D97-AF65-F5344CB8AC3E}">
        <p14:creationId xmlns:p14="http://schemas.microsoft.com/office/powerpoint/2010/main" val="396048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46960" y="365760"/>
            <a:ext cx="7520940" cy="54864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Theatre </a:t>
            </a:r>
            <a:r>
              <a:rPr lang="en-US" dirty="0" smtClean="0"/>
              <a:t>II </a:t>
            </a:r>
            <a:r>
              <a:rPr lang="en-US" dirty="0" smtClean="0"/>
              <a:t>Units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03" r="1255" b="7020"/>
          <a:stretch/>
        </p:blipFill>
        <p:spPr>
          <a:xfrm>
            <a:off x="182303" y="1976582"/>
            <a:ext cx="11850254" cy="290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20" y="681318"/>
            <a:ext cx="9404723" cy="896022"/>
          </a:xfrm>
        </p:spPr>
        <p:txBody>
          <a:bodyPr/>
          <a:lstStyle/>
          <a:p>
            <a:pPr algn="ctr"/>
            <a:r>
              <a:rPr lang="en-US" dirty="0" smtClean="0"/>
              <a:t>Type of Assignments?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sz="3200" dirty="0"/>
              <a:t>*</a:t>
            </a:r>
            <a:r>
              <a:rPr lang="en-US" sz="3200" dirty="0" err="1"/>
              <a:t>Improv</a:t>
            </a:r>
            <a:endParaRPr lang="en-US" sz="3200" dirty="0"/>
          </a:p>
          <a:p>
            <a:pPr algn="ctr"/>
            <a:r>
              <a:rPr lang="en-US" sz="3200" dirty="0"/>
              <a:t>*History of Theatre</a:t>
            </a:r>
          </a:p>
          <a:p>
            <a:pPr algn="ctr"/>
            <a:r>
              <a:rPr lang="en-US" sz="3200" dirty="0"/>
              <a:t>*Play/Text Analysis  </a:t>
            </a:r>
          </a:p>
          <a:p>
            <a:pPr algn="ctr"/>
            <a:r>
              <a:rPr lang="en-US" sz="3200" dirty="0"/>
              <a:t>*Character Analysis</a:t>
            </a:r>
          </a:p>
          <a:p>
            <a:pPr algn="ctr"/>
            <a:r>
              <a:rPr lang="en-US" sz="3200" dirty="0"/>
              <a:t>*Monologue</a:t>
            </a:r>
          </a:p>
          <a:p>
            <a:pPr algn="ctr"/>
            <a:r>
              <a:rPr lang="en-US" sz="3200" dirty="0"/>
              <a:t>*Scene Work</a:t>
            </a:r>
          </a:p>
          <a:p>
            <a:pPr algn="ctr"/>
            <a:r>
              <a:rPr lang="en-US" sz="3200" dirty="0"/>
              <a:t>*Directing, Playwriting, Auditions</a:t>
            </a:r>
          </a:p>
          <a:p>
            <a:pPr algn="ctr"/>
            <a:r>
              <a:rPr lang="en-US" sz="3200" dirty="0"/>
              <a:t>*Attend </a:t>
            </a:r>
            <a:r>
              <a:rPr lang="en-US" sz="3200" u="sng" dirty="0"/>
              <a:t>ALL</a:t>
            </a:r>
            <a:r>
              <a:rPr lang="en-US" sz="3200" dirty="0"/>
              <a:t> FHS Theatre Productions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2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t="4954" r="1509" b="5876"/>
          <a:stretch/>
        </p:blipFill>
        <p:spPr bwMode="auto">
          <a:xfrm>
            <a:off x="230909" y="267855"/>
            <a:ext cx="11714884" cy="62036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685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11730" y="198120"/>
            <a:ext cx="7520940" cy="54864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Important Dates!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854" y="1243675"/>
            <a:ext cx="9522691" cy="5231015"/>
          </a:xfrm>
        </p:spPr>
        <p:txBody>
          <a:bodyPr>
            <a:noAutofit/>
          </a:bodyPr>
          <a:lstStyle/>
          <a:p>
            <a:r>
              <a:rPr lang="en-US" sz="2100" b="1" dirty="0"/>
              <a:t>August 22-23: 12 Angry Jurors  Auditions 4:00-6:00 Black Box Theatre</a:t>
            </a:r>
            <a:endParaRPr lang="en-US" sz="2100" dirty="0"/>
          </a:p>
          <a:p>
            <a:r>
              <a:rPr lang="en-US" sz="2100" b="1" dirty="0"/>
              <a:t>August 27th: Shakespeare In Love: 9:20-12:40 Theatre Squared</a:t>
            </a:r>
            <a:endParaRPr lang="en-US" sz="2100" dirty="0"/>
          </a:p>
          <a:p>
            <a:r>
              <a:rPr lang="en-US" sz="2100" b="1" dirty="0"/>
              <a:t>October 24th-26th: 12 Angry Jurors Performances 7:00 Black Box Theatre</a:t>
            </a:r>
            <a:endParaRPr lang="en-US" sz="2100" dirty="0"/>
          </a:p>
          <a:p>
            <a:r>
              <a:rPr lang="en-US" sz="2100" b="1" dirty="0"/>
              <a:t>October 27th: 12 Angry Jurors Performance 2:00 Black Box Theatre</a:t>
            </a:r>
            <a:endParaRPr lang="en-US" sz="2100" dirty="0"/>
          </a:p>
          <a:p>
            <a:r>
              <a:rPr lang="en-US" sz="2100" b="1" dirty="0"/>
              <a:t>December 10th: Theatre II One Act Performance 12:40-1:20 Black Box/PAC</a:t>
            </a:r>
            <a:endParaRPr lang="en-US" sz="2100" dirty="0"/>
          </a:p>
          <a:p>
            <a:r>
              <a:rPr lang="en-US" sz="2100" b="1" dirty="0"/>
              <a:t>December 12th: Theatre II One Act Performance 12:40-1:20 Black Box/PAC</a:t>
            </a:r>
            <a:endParaRPr lang="en-US" sz="2100" dirty="0"/>
          </a:p>
          <a:p>
            <a:r>
              <a:rPr lang="en-US" sz="2100" b="1" dirty="0"/>
              <a:t>October: The Dining Room Auditions: TBD</a:t>
            </a:r>
            <a:endParaRPr lang="en-US" sz="2100" dirty="0"/>
          </a:p>
          <a:p>
            <a:r>
              <a:rPr lang="en-US" sz="2100" b="1" dirty="0"/>
              <a:t>November: 9 to 5 Auditions: TBD 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274393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11730" y="198120"/>
            <a:ext cx="7520940" cy="54864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Important Dates!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6982" y="1188258"/>
            <a:ext cx="9296400" cy="4294332"/>
          </a:xfrm>
        </p:spPr>
        <p:txBody>
          <a:bodyPr>
            <a:noAutofit/>
          </a:bodyPr>
          <a:lstStyle/>
          <a:p>
            <a:r>
              <a:rPr lang="en-US" b="1" dirty="0"/>
              <a:t>January 23rd: The Dining Room Performance 12:40-3:50 Black Box Theatre</a:t>
            </a:r>
            <a:endParaRPr lang="en-US" dirty="0"/>
          </a:p>
          <a:p>
            <a:r>
              <a:rPr lang="en-US" b="1" dirty="0"/>
              <a:t>January 24th-25th: The Dining Room Performances 7:00 Black Box </a:t>
            </a:r>
            <a:r>
              <a:rPr lang="en-US" b="1" dirty="0" smtClean="0"/>
              <a:t>Theatre</a:t>
            </a:r>
          </a:p>
          <a:p>
            <a:r>
              <a:rPr lang="en-US" b="1" dirty="0" smtClean="0"/>
              <a:t>January </a:t>
            </a:r>
            <a:r>
              <a:rPr lang="en-US" b="1" dirty="0"/>
              <a:t>26th: The Dining Room Performance 2:00 Black Box Theatre</a:t>
            </a:r>
            <a:endParaRPr lang="en-US" dirty="0"/>
          </a:p>
          <a:p>
            <a:r>
              <a:rPr lang="en-US" b="1" dirty="0"/>
              <a:t>February 11th: Thespian Induction/Dessert Theatre 5:30 Black Box Theatre</a:t>
            </a:r>
            <a:endParaRPr lang="en-US" dirty="0"/>
          </a:p>
          <a:p>
            <a:r>
              <a:rPr lang="en-US" b="1" dirty="0"/>
              <a:t>February 13th-15th: Thespian Festival in  Jonesboro, AR (Must be inducted to attend)</a:t>
            </a:r>
            <a:endParaRPr lang="en-US" dirty="0"/>
          </a:p>
          <a:p>
            <a:r>
              <a:rPr lang="en-US" b="1" dirty="0"/>
              <a:t>March 16th: Theatre I One Act Performance 12:40-1:20 Black Box/PAC</a:t>
            </a:r>
            <a:endParaRPr lang="en-US" dirty="0"/>
          </a:p>
          <a:p>
            <a:r>
              <a:rPr lang="en-US" b="1" dirty="0"/>
              <a:t>March 18th: Theatre I One Act Performance 12:40-1:20 Black Box/PAC</a:t>
            </a:r>
            <a:endParaRPr lang="en-US" dirty="0"/>
          </a:p>
          <a:p>
            <a:r>
              <a:rPr lang="en-US" b="1" dirty="0"/>
              <a:t>April 15th-17th: 9 to 5 Performances 7:00 PAC</a:t>
            </a:r>
            <a:endParaRPr lang="en-US" dirty="0"/>
          </a:p>
          <a:p>
            <a:r>
              <a:rPr lang="en-US" b="1" dirty="0"/>
              <a:t>May 5th: Theatre Awards/Thespian Inductions 5:30 Black Box Theatre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1798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</TotalTime>
  <Words>300</Words>
  <Application>Microsoft Office PowerPoint</Application>
  <PresentationFormat>Widescreen</PresentationFormat>
  <Paragraphs>56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Times New Roman</vt:lpstr>
      <vt:lpstr>Wingdings 3</vt:lpstr>
      <vt:lpstr>Ion</vt:lpstr>
      <vt:lpstr>WELCOME TO FHS THEATRE I! </vt:lpstr>
      <vt:lpstr>MEET MR. COOPERESCUE</vt:lpstr>
      <vt:lpstr>PowerPoint Presentation</vt:lpstr>
      <vt:lpstr>Why take THEATRE?</vt:lpstr>
      <vt:lpstr>Theatre II Units</vt:lpstr>
      <vt:lpstr>Type of Assignments?</vt:lpstr>
      <vt:lpstr>PowerPoint Presentation</vt:lpstr>
      <vt:lpstr>Important Dates!</vt:lpstr>
      <vt:lpstr>Important Dates!</vt:lpstr>
      <vt:lpstr>FOLLOW US ONLINE!</vt:lpstr>
      <vt:lpstr>What do you need?</vt:lpstr>
      <vt:lpstr>PowerPoint Presentation</vt:lpstr>
      <vt:lpstr>QUESTIONS?</vt:lpstr>
      <vt:lpstr>PowerPoint Presentation</vt:lpstr>
      <vt:lpstr>The Second City’s Improv in the classroom! By Dr. Katherine S. McKnight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FHS THEATRE I!</dc:title>
  <dc:creator>Trevor Cooperescue</dc:creator>
  <cp:lastModifiedBy>Trevor Cooperescue</cp:lastModifiedBy>
  <cp:revision>7</cp:revision>
  <dcterms:created xsi:type="dcterms:W3CDTF">2018-08-17T20:06:52Z</dcterms:created>
  <dcterms:modified xsi:type="dcterms:W3CDTF">2019-08-12T18:33:11Z</dcterms:modified>
</cp:coreProperties>
</file>